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69" r:id="rId10"/>
    <p:sldId id="270" r:id="rId11"/>
    <p:sldId id="271" r:id="rId12"/>
    <p:sldId id="262" r:id="rId13"/>
    <p:sldId id="272" r:id="rId14"/>
    <p:sldId id="263" r:id="rId15"/>
    <p:sldId id="264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EF4C1-B9C5-464C-B202-105A3FC1E1EF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EE51-4473-3844-BD2B-4B31BED0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Depends on discipline</a:t>
            </a:r>
          </a:p>
          <a:p>
            <a:r>
              <a:rPr lang="en-US" dirty="0"/>
              <a:t>Thesis, hypothesis or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8EE51-4473-3844-BD2B-4B31BED0C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down by discipline – different research methodologies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8EE51-4473-3844-BD2B-4B31BED0C2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down the slide – give examples for each</a:t>
            </a:r>
          </a:p>
          <a:p>
            <a:r>
              <a:rPr lang="en-US" dirty="0"/>
              <a:t>Title – needs to be catchy</a:t>
            </a:r>
          </a:p>
          <a:p>
            <a:r>
              <a:rPr lang="en-US" dirty="0"/>
              <a:t>One sentence description – what goes into the program</a:t>
            </a:r>
          </a:p>
          <a:p>
            <a:r>
              <a:rPr lang="en-US" dirty="0"/>
              <a:t>Abstract --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8EE51-4473-3844-BD2B-4B31BED0C2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8EE51-4473-3844-BD2B-4B31BED0C2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8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88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7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6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8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2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8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3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15B1-8461-8743-B1C8-4D5C87AA2CF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47BAEA-76FB-534F-8910-F6AF9115BA4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othill.edu/rsl-symposium/" TargetMode="External"/><Relationship Id="rId2" Type="http://schemas.openxmlformats.org/officeDocument/2006/relationships/hyperlink" Target="http://www.bayhonors.org/symposium/present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9038-838A-2A41-A1CC-A87935F19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Research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6EF0F-3C7A-6D44-ACE1-CBD30A844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Foothill College Honors Institute</a:t>
            </a:r>
          </a:p>
        </p:txBody>
      </p:sp>
    </p:spTree>
    <p:extLst>
      <p:ext uri="{BB962C8B-B14F-4D97-AF65-F5344CB8AC3E}">
        <p14:creationId xmlns:p14="http://schemas.microsoft.com/office/powerpoint/2010/main" val="148733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471B-B8E2-E948-9CF4-16B9B48C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50 words or 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3B68E-6385-D74A-853C-BD495EFE8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the process used in the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295263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96E4-1D0F-EF46-8003-5AC6715C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4725-47E0-D64E-A15E-6D71F2B7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5 references – choose the ones that most informed your research</a:t>
            </a:r>
          </a:p>
        </p:txBody>
      </p:sp>
    </p:spTree>
    <p:extLst>
      <p:ext uri="{BB962C8B-B14F-4D97-AF65-F5344CB8AC3E}">
        <p14:creationId xmlns:p14="http://schemas.microsoft.com/office/powerpoint/2010/main" val="393551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978C-CB2E-B24A-A25F-84032B14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your proposal has been accepted, now what? </a:t>
            </a:r>
            <a:br>
              <a:rPr lang="en-US" dirty="0"/>
            </a:br>
            <a:r>
              <a:rPr lang="en-US" dirty="0"/>
              <a:t>Poster Write-Up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A54B-67D0-3943-8C90-53E83727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What’s a poster?</a:t>
            </a:r>
          </a:p>
          <a:p>
            <a:pPr lvl="1"/>
            <a:r>
              <a:rPr lang="en-US" dirty="0"/>
              <a:t>A poster is 36 inch x 48 inch and contains the information from the next question.</a:t>
            </a:r>
          </a:p>
          <a:p>
            <a:pPr lvl="1"/>
            <a:r>
              <a:rPr lang="en-US" dirty="0"/>
              <a:t>The poster will be printed out by Foothill College (paid for by Equity funds).</a:t>
            </a:r>
          </a:p>
          <a:p>
            <a:r>
              <a:rPr lang="en-US" dirty="0"/>
              <a:t>What goes into the poster?</a:t>
            </a:r>
          </a:p>
          <a:p>
            <a:pPr lvl="1"/>
            <a:r>
              <a:rPr lang="en-US" dirty="0"/>
              <a:t>Your research question</a:t>
            </a:r>
          </a:p>
          <a:p>
            <a:pPr lvl="1"/>
            <a:r>
              <a:rPr lang="en-US" dirty="0"/>
              <a:t>Background information</a:t>
            </a:r>
          </a:p>
          <a:p>
            <a:pPr lvl="1"/>
            <a:r>
              <a:rPr lang="en-US" dirty="0"/>
              <a:t>Hypothesis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Conclusions</a:t>
            </a:r>
          </a:p>
          <a:p>
            <a:pPr lvl="1"/>
            <a:r>
              <a:rPr lang="en-US" dirty="0"/>
              <a:t>Implications of your project</a:t>
            </a:r>
          </a:p>
        </p:txBody>
      </p:sp>
    </p:spTree>
    <p:extLst>
      <p:ext uri="{BB962C8B-B14F-4D97-AF65-F5344CB8AC3E}">
        <p14:creationId xmlns:p14="http://schemas.microsoft.com/office/powerpoint/2010/main" val="388196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A5F19-A12B-EF4A-A943-A26431E1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45" y="0"/>
            <a:ext cx="8740511" cy="65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01E1-54C3-F848-ACE9-0AB64536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poster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B284-DD1D-3145-B023-894D234F5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stand next to your poster with other presenters in a room.</a:t>
            </a:r>
          </a:p>
          <a:p>
            <a:r>
              <a:rPr lang="en-US" dirty="0"/>
              <a:t>You explain what your research project is about.</a:t>
            </a:r>
          </a:p>
          <a:p>
            <a:r>
              <a:rPr lang="en-US" dirty="0"/>
              <a:t>You answer questions people may have about your project.</a:t>
            </a:r>
          </a:p>
          <a:p>
            <a:r>
              <a:rPr lang="en-US" dirty="0"/>
              <a:t>A typical poster session lasts about 1.5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7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1A2E-96BC-314E-BD9E-AD6D571E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Talk vs Poster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F6C1-1E32-8B41-8DB3-89054877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poster talk focuses on just one research project at a time.</a:t>
            </a:r>
          </a:p>
          <a:p>
            <a:r>
              <a:rPr lang="en-US" dirty="0"/>
              <a:t>Your poster may be given special time for presentation.</a:t>
            </a:r>
          </a:p>
          <a:p>
            <a:r>
              <a:rPr lang="en-US" dirty="0"/>
              <a:t>The talk should include:</a:t>
            </a:r>
          </a:p>
          <a:p>
            <a:pPr lvl="1"/>
            <a:r>
              <a:rPr lang="en-US" dirty="0"/>
              <a:t>Research question</a:t>
            </a:r>
          </a:p>
          <a:p>
            <a:pPr lvl="1"/>
            <a:r>
              <a:rPr lang="en-US" dirty="0"/>
              <a:t>Background information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Conclusions &amp; Implications of your project</a:t>
            </a:r>
          </a:p>
          <a:p>
            <a:r>
              <a:rPr lang="en-US" dirty="0"/>
              <a:t>Your presentation should be high-quality &amp; polished.</a:t>
            </a:r>
          </a:p>
          <a:p>
            <a:pPr lvl="1"/>
            <a:r>
              <a:rPr lang="en-US" dirty="0"/>
              <a:t>The Honors co-directors will set aside time for you to give a mock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3273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82E3-6E33-3444-9C24-A5970919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75FC-89EB-884A-B501-764B5FCF6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Mentor – ask a faculty member to go over your work</a:t>
            </a:r>
          </a:p>
          <a:p>
            <a:endParaRPr lang="en-US" dirty="0"/>
          </a:p>
          <a:p>
            <a:r>
              <a:rPr lang="en-US" dirty="0"/>
              <a:t>Honors Co-directors – they can answer general questions you may have about the research symposium and research projects.</a:t>
            </a:r>
          </a:p>
          <a:p>
            <a:pPr marL="0" indent="0">
              <a:buNone/>
            </a:pPr>
            <a:r>
              <a:rPr lang="en-US" dirty="0"/>
              <a:t>	(Specific questions should be directed to your faculty mentor.)</a:t>
            </a:r>
          </a:p>
        </p:txBody>
      </p:sp>
    </p:spTree>
    <p:extLst>
      <p:ext uri="{BB962C8B-B14F-4D97-AF65-F5344CB8AC3E}">
        <p14:creationId xmlns:p14="http://schemas.microsoft.com/office/powerpoint/2010/main" val="408306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540E-6AC1-DF4A-9350-4EAAB667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2408-E3B0-A04E-A7B0-F3082D9C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information on the Bay Honors Research Symposium</a:t>
            </a:r>
          </a:p>
          <a:p>
            <a:pPr lvl="1"/>
            <a:r>
              <a:rPr lang="en-US" dirty="0"/>
              <a:t> </a:t>
            </a:r>
            <a:r>
              <a:rPr lang="en-US" u="sng" dirty="0">
                <a:hlinkClick r:id="rId2"/>
              </a:rPr>
              <a:t>http://www.bayhonors.org/symposium/presenting</a:t>
            </a:r>
            <a:endParaRPr lang="en-US" u="sng" dirty="0"/>
          </a:p>
          <a:p>
            <a:pPr lvl="1"/>
            <a:endParaRPr lang="en-US" u="sng" dirty="0"/>
          </a:p>
          <a:p>
            <a:r>
              <a:rPr lang="en-US" dirty="0"/>
              <a:t>For information on the Foothill College Research &amp; Service Leadership Symposium</a:t>
            </a:r>
          </a:p>
          <a:p>
            <a:pPr lvl="1"/>
            <a:r>
              <a:rPr lang="en-US" u="sng" dirty="0">
                <a:hlinkClick r:id="rId3"/>
              </a:rPr>
              <a:t>https://foothill.edu/rsl-symposium/</a:t>
            </a:r>
            <a:endParaRPr lang="en-US" u="sng" dirty="0"/>
          </a:p>
          <a:p>
            <a:pPr marL="457200" lvl="1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2439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E5D4-16E5-A64B-8E89-5EEE7411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2E7A-EDFB-BD42-867B-C0469CF60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 curious about?</a:t>
            </a:r>
          </a:p>
          <a:p>
            <a:r>
              <a:rPr lang="en-US" dirty="0"/>
              <a:t>The question should be related to one of the courses you’re taking.</a:t>
            </a:r>
          </a:p>
          <a:p>
            <a:r>
              <a:rPr lang="en-US" dirty="0"/>
              <a:t>Depending on your discipline, your question is known as a thesis, hypothesis, or purpose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How are women depicted in the arts through the centuries?</a:t>
            </a:r>
          </a:p>
          <a:p>
            <a:pPr lvl="1"/>
            <a:r>
              <a:rPr lang="en-US" dirty="0"/>
              <a:t>How have court cases involving people of color influenced educational practices in the U.S.?</a:t>
            </a:r>
          </a:p>
          <a:p>
            <a:pPr lvl="1"/>
            <a:r>
              <a:rPr lang="en-US" dirty="0"/>
              <a:t>What are some factors that influence how well countries do on international exams?</a:t>
            </a:r>
          </a:p>
        </p:txBody>
      </p:sp>
    </p:spTree>
    <p:extLst>
      <p:ext uri="{BB962C8B-B14F-4D97-AF65-F5344CB8AC3E}">
        <p14:creationId xmlns:p14="http://schemas.microsoft.com/office/powerpoint/2010/main" val="56598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6E52-BB9E-1249-8964-68A6976B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- How do you find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F51DD-AAC5-354C-876D-F55FA2264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have at least 5 different sources.</a:t>
            </a:r>
          </a:p>
          <a:p>
            <a:r>
              <a:rPr lang="en-US" dirty="0"/>
              <a:t>Keep your methodology method to 50 words or less.</a:t>
            </a:r>
          </a:p>
          <a:p>
            <a:r>
              <a:rPr lang="en-US" dirty="0"/>
              <a:t>Methodology will differ depending on your discipline.</a:t>
            </a:r>
          </a:p>
          <a:p>
            <a:r>
              <a:rPr lang="en-US" dirty="0"/>
              <a:t>For all disciplines:</a:t>
            </a:r>
          </a:p>
          <a:p>
            <a:pPr lvl="1"/>
            <a:r>
              <a:rPr lang="en-US" dirty="0"/>
              <a:t>Keep track of your sources.</a:t>
            </a:r>
          </a:p>
          <a:p>
            <a:pPr lvl="1"/>
            <a:r>
              <a:rPr lang="en-US" dirty="0"/>
              <a:t>Cite your references.</a:t>
            </a:r>
          </a:p>
          <a:p>
            <a:pPr lvl="1"/>
            <a:r>
              <a:rPr lang="en-US" dirty="0"/>
              <a:t>Do not list your textbook or people such as your professor or librarian.</a:t>
            </a:r>
          </a:p>
        </p:txBody>
      </p:sp>
    </p:spTree>
    <p:extLst>
      <p:ext uri="{BB962C8B-B14F-4D97-AF65-F5344CB8AC3E}">
        <p14:creationId xmlns:p14="http://schemas.microsoft.com/office/powerpoint/2010/main" val="4589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AC2-9707-2546-AF8F-DDA1B28E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Arts &amp; Humanities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0958A-C2B2-674E-B22B-59B48DE7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extra textbooks (not your class textbook) you used.</a:t>
            </a:r>
          </a:p>
          <a:p>
            <a:r>
              <a:rPr lang="en-US" dirty="0"/>
              <a:t>Discuss the specific analytical lens you used in your research.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i="1" dirty="0"/>
              <a:t>I looked at a variety of plays, histories, and reports from these time periods, and examined how they depicted the psychological effects of crime. I also read literature that talked about presence of trauma suffered by people of the era. My focus is on expressed trauma versus implied trauma. [49 words]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7026-6639-AB41-923E-AA8795A4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and behavioral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2365-3B3D-824E-A22C-FBF48078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Include types of works consulted</a:t>
            </a:r>
          </a:p>
          <a:p>
            <a:r>
              <a:rPr lang="en-US" dirty="0"/>
              <a:t>If you conducted a survey or experiment, that should be mentioned.</a:t>
            </a:r>
          </a:p>
          <a:p>
            <a:pPr marL="0" indent="0">
              <a:buNone/>
            </a:pPr>
            <a:r>
              <a:rPr lang="en-US" dirty="0"/>
              <a:t>Note: no experiments on live animals including human subjects should be done.</a:t>
            </a:r>
          </a:p>
          <a:p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i="1" dirty="0"/>
              <a:t>I will utilize the work of Robert Reich, Franklin D. Roosevelt and Karl Marx to analyze the current socio-economic situation. I will then suggest various scenarios that address socio-economic inequities in our society. My models are based on the actions of party leaders, peer-reviewed studies, and official assertions. [48 words]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B25C-031C-E64C-A9F5-203B0767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 &amp;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5D39-5186-7F42-A9F7-EAC3E352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Description of data collection &amp; data analysis</a:t>
            </a:r>
          </a:p>
          <a:p>
            <a:pPr lvl="1"/>
            <a:r>
              <a:rPr lang="en-US" dirty="0"/>
              <a:t>Discuss how you collected data and the lens you are analyzing the data</a:t>
            </a:r>
          </a:p>
          <a:p>
            <a:pPr lvl="1"/>
            <a:r>
              <a:rPr lang="en-US" dirty="0"/>
              <a:t>Include where you collected data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i="1" dirty="0"/>
              <a:t>We conducted comparative analyses by taking cultures from infected, rehabilitating, and healthy dogs, growing the cultures, and completing antibiotic-sensitivity tests. A scientific survey was conducted for a greater sample size. A psychobiological analysis of charting weight and sleeping patterns helped us determine the effects on their biology and behavior. [49 words]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8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11FA-A9AC-4542-9D6D-1CDB2D03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Write-Up – What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DB9E-5C73-1B4C-B3D5-50D11B7D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title </a:t>
            </a:r>
          </a:p>
          <a:p>
            <a:pPr lvl="1"/>
            <a:r>
              <a:rPr lang="en-US" dirty="0"/>
              <a:t>Something eye-catching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Examples: </a:t>
            </a:r>
          </a:p>
          <a:p>
            <a:pPr marL="457200" lvl="1" indent="0">
              <a:buNone/>
            </a:pPr>
            <a:r>
              <a:rPr lang="en-US" dirty="0"/>
              <a:t>- Tracing the development of sexism through the historical discredit of female artists</a:t>
            </a:r>
          </a:p>
          <a:p>
            <a:pPr marL="457200" lvl="1" indent="0">
              <a:buNone/>
            </a:pPr>
            <a:r>
              <a:rPr lang="en-US" dirty="0"/>
              <a:t>- The Weight of Her Heart: Wu </a:t>
            </a:r>
            <a:r>
              <a:rPr lang="en-US" dirty="0" err="1"/>
              <a:t>Zetian</a:t>
            </a:r>
            <a:r>
              <a:rPr lang="en-US" dirty="0"/>
              <a:t> in Perspective</a:t>
            </a:r>
          </a:p>
        </p:txBody>
      </p:sp>
    </p:spTree>
    <p:extLst>
      <p:ext uri="{BB962C8B-B14F-4D97-AF65-F5344CB8AC3E}">
        <p14:creationId xmlns:p14="http://schemas.microsoft.com/office/powerpoint/2010/main" val="375956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5E3E-8DF0-0943-B218-61875932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One-sentence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AA730-B0B8-5D41-9F4D-B75A6513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>
              <a:buFontTx/>
              <a:buChar char="-"/>
            </a:pPr>
            <a:r>
              <a:rPr lang="en-US" dirty="0"/>
              <a:t>Tracing the development of sexism through the historical discredit of female artists.</a:t>
            </a:r>
          </a:p>
          <a:p>
            <a:pPr marL="0" indent="0">
              <a:buNone/>
            </a:pPr>
            <a:r>
              <a:rPr lang="en-US" dirty="0"/>
              <a:t> - An examination of historian bias regarding Wu </a:t>
            </a:r>
            <a:r>
              <a:rPr lang="en-US" dirty="0" err="1"/>
              <a:t>Zetian</a:t>
            </a:r>
            <a:r>
              <a:rPr lang="en-US" dirty="0"/>
              <a:t>, the concubine who became the sole female Emperor of China, and its effect on contemporary views of women in positions of power.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188F-FCAA-B941-9A0C-E02CB1A5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(150 words or less)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271E-CC1B-A043-BFAD-9D8044797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driving question &amp; results.</a:t>
            </a:r>
          </a:p>
        </p:txBody>
      </p:sp>
    </p:spTree>
    <p:extLst>
      <p:ext uri="{BB962C8B-B14F-4D97-AF65-F5344CB8AC3E}">
        <p14:creationId xmlns:p14="http://schemas.microsoft.com/office/powerpoint/2010/main" val="3022405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{B617F502-7AEB-EB49-97ED-752273DDBCEF}tf10001119</Template>
  <TotalTime>128</TotalTime>
  <Words>865</Words>
  <Application>Microsoft Macintosh PowerPoint</Application>
  <PresentationFormat>Widescreen</PresentationFormat>
  <Paragraphs>103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Gallery</vt:lpstr>
      <vt:lpstr>Creating a Research Project</vt:lpstr>
      <vt:lpstr>What’s your question?</vt:lpstr>
      <vt:lpstr>Methodology - How do you find information?</vt:lpstr>
      <vt:lpstr>Arts &amp; Humanities</vt:lpstr>
      <vt:lpstr>Social and behavioral sciences</vt:lpstr>
      <vt:lpstr>Mathematics &amp; sciences</vt:lpstr>
      <vt:lpstr>Proposal Write-Up – What to include</vt:lpstr>
      <vt:lpstr>One-sentence description</vt:lpstr>
      <vt:lpstr>Abstract (150 words or less)</vt:lpstr>
      <vt:lpstr>Methodology – 50 words or less</vt:lpstr>
      <vt:lpstr>References</vt:lpstr>
      <vt:lpstr>So your proposal has been accepted, now what?  Poster Write-Up</vt:lpstr>
      <vt:lpstr>PowerPoint Presentation</vt:lpstr>
      <vt:lpstr>What’s a poster session?</vt:lpstr>
      <vt:lpstr>Poster Talk vs Poster Session</vt:lpstr>
      <vt:lpstr>Sources of help</vt:lpstr>
      <vt:lpstr>Helpful websites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Research Project</dc:title>
  <dc:creator>Debbie Lee</dc:creator>
  <cp:lastModifiedBy>Debbie Lee</cp:lastModifiedBy>
  <cp:revision>13</cp:revision>
  <dcterms:created xsi:type="dcterms:W3CDTF">2018-12-29T17:35:34Z</dcterms:created>
  <dcterms:modified xsi:type="dcterms:W3CDTF">2019-01-08T18:24:35Z</dcterms:modified>
</cp:coreProperties>
</file>