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ink/ink1.xml" ContentType="application/inkml+xml"/>
  <Override PartName="/ppt/notesSlides/notesSlide3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737" r:id="rId2"/>
    <p:sldMasterId id="2147484069" r:id="rId3"/>
  </p:sldMasterIdLst>
  <p:notesMasterIdLst>
    <p:notesMasterId r:id="rId11"/>
  </p:notesMasterIdLst>
  <p:sldIdLst>
    <p:sldId id="262" r:id="rId4"/>
    <p:sldId id="257" r:id="rId5"/>
    <p:sldId id="258" r:id="rId6"/>
    <p:sldId id="259" r:id="rId7"/>
    <p:sldId id="260" r:id="rId8"/>
    <p:sldId id="261" r:id="rId9"/>
    <p:sldId id="263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80BE0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BDB89E3-CB39-2042-E88F-5B0A54C58B60}" v="1497" dt="2021-03-08T20:24:51.990"/>
    <p1510:client id="{1FB5B29F-E0CF-B000-D38A-46E262D57636}" v="51" dt="2021-03-09T22:41:55.647"/>
    <p1510:client id="{EEA8E3C3-9C50-6D67-78CA-43087F38557D}" v="3" dt="2021-03-08T21:43:25.359"/>
    <p1510:client id="{F42E54E7-64EC-B1CE-6908-8A8AD44872C2}" v="1751" dt="2021-03-08T07:28:49.92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86" d="100"/>
          <a:sy n="86" d="100"/>
        </p:scale>
        <p:origin x="96" y="8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2.xml"/><Relationship Id="rId15" Type="http://schemas.openxmlformats.org/officeDocument/2006/relationships/tableStyles" Target="tableStyles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theme" Target="theme/theme1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3-08T18:10:48.620"/>
    </inkml:context>
    <inkml:brush xml:id="br0">
      <inkml:brushProperty name="width" value="0.4" units="cm"/>
      <inkml:brushProperty name="height" value="0.8" units="cm"/>
      <inkml:brushProperty name="color" value="#FFFC00"/>
      <inkml:brushProperty name="tip" value="rectangle"/>
      <inkml:brushProperty name="rasterOp" value="maskPen"/>
    </inkml:brush>
  </inkml:definitions>
  <inkml:trace contextRef="#ctx0" brushRef="#br0">14208 12853 16383 0 0,'6'0'0'0'0,"40"0"0"0"0,42-6 0 0 0,19-3 0 0 0,4 1 0 0 0,-11 2 0 0 0,15 2 0 0 0,-6 1 0 0 0,-15 1 0 0 0,-18 2 0 0 0,-15 0 0 0 0,-12 0 0 0 0,-8 0 0 0 0,-5 1 0 0 0,-2-1 0 0 0,5 0 0 0 0,9 0 0 0 0,2 0 0 0 0,-1 0 0 0 0,-3 0 0 0 0,-3 0 0 0 0,4 0 0 0 0,0 0 0 0 0,-2 0 0 0 0,-2 0 0 0 0,-3 0 0 0 0,5 0 0 0 0,1 0 0 0 0,-2 0 0 0 0,5 0 0 0 0,0 0 0 0 0,-2 0 0 0 0,9 0 0 0 0,2 0 0 0 0,-3 0 0 0 0,1 0 0 0 0,4 0 0 0 0,-2 0 0 0 0,-4 0 0 0 0,-7 0 0 0 0,-3 0 0 0 0,-4 0 0 0 0,-3 0 0 0 0,6 0 0 0 0,7 0 0 0 0,2 0 0 0 0,4 0 0 0 0,5 0 0 0 0,11 0 0 0 0,-1 0 0 0 0,0 0 0 0 0,0 0 0 0 0,1 0 0 0 0,-6 0 0 0 0,-7 0 0 0 0,-9 0 0 0 0,-6 0 0 0 0,-4 0 0 0 0,-3 0 0 0 0,-1 0 0 0 0,-1 0 0 0 0,0 0 0 0 0,6 0 0 0 0,3 0 0 0 0,6 0 0 0 0,7 0 0 0 0,6 0 0 0 0,5 0 0 0 0,3 0 0 0 0,9 0 0 0 0,2 0 0 0 0,-6 0 0 0 0,-10 0 0 0 0,-10 0 0 0 0,-8 0 0 0 0,-6 0 0 0 0,-4 0 0 0 0,3 0 0 0 0,9 0 0 0 0,6 0 0 0 0,14 0 0 0 0,0 0 0 0 0,2 0 0 0 0,-7 0 0 0 0,0 0 0 0 0,-7 0 0 0 0,-5 0 0 0 0,-1 0 0 0 0,-2 0 0 0 0,3 0 0 0 0,16 0 0 0 0,10 0 0 0 0,-3 0 0 0 0,-1 0 0 0 0,-8 0 0 0 0,-3 0 0 0 0,-6 0 0 0 0,-6 0 0 0 0,-6 0 0 0 0,-5 0 0 0 0,3 0 0 0 0,0 0 0 0 0,0 0 0 0 0,-3 0 0 0 0,-1 0 0 0 0,-2 0 0 0 0,0 0 0 0 0,5 0 0 0 0,1 0 0 0 0,0 0 0 0 0,-1 0 0 0 0,-3 0 0 0 0,-1 0 0 0 0,-1 0 0 0 0,-1 0 0 0 0,6 0 0 0 0,1 0 0 0 0,1 0 0 0 0,3 0 0 0 0,1 0 0 0 0,-2 0 0 0 0,-3 0 0 0 0,-2 0 0 0 0,-3 0 0 0 0,-1 0 0 0 0,-1 0 0 0 0,-1 0 0 0 0,0 0 0 0 0,0 0 0 0 0,0 0 0 0 0,0 0 0 0 0,0 0 0 0 0,1 0 0 0 0,-1 0 0 0 0,1 0 0 0 0,-1 0 0 0 0,1 0 0 0 0,-1 0 0 0 0,1 0 0 0 0,-1 0 0 0 0,1 0 0 0 0,-1 0 0 0 0,1 0 0 0 0,-1 0 0 0 0,1 0 0 0 0,-1 0 0 0 0,1 0 0 0 0,-1 0 0 0 0,1 0 0 0 0,-1 0 0 0 0,1 0 0 0 0,-1 0 0 0 0,1 0 0 0 0,-1 0 0 0 0,-6 6 0 0 0,-1 3 0 0 0,-1-1 0 0 0,2-2 0 0 0,2-2 0 0 0,2-1 0 0 0,1-1 0 0 0,1-2 0 0 0,0 0 0 0 0,1 0 0 0 0,0 0 0 0 0,6-1 0 0 0,2 1 0 0 0,0 0 0 0 0,-2 0 0 0 0,-2 0 0 0 0,-2 0 0 0 0,-1 0 0 0 0,5 0 0 0 0,2 0 0 0 0,-1 0 0 0 0,-1 0 0 0 0,-3 0 0 0 0,5 0 0 0 0,1 0 0 0 0,-1 0 0 0 0,-2 0 0 0 0,-2 0 0 0 0,-2 0 0 0 0,11 0 0 0 0,3 0 0 0 0,5 0 0 0 0,6 0 0 0 0,3 0 0 0 0,4 0 0 0 0,-5 0 0 0 0,-1 0 0 0 0,20 0 0 0 0,1-6 0 0 0,-8-3 0 0 0,-4 1 0 0 0,-9 2 0 0 0,-9 2 0 0 0,-2 1 0 0 0,-4 1 0 0 0,-4 2 0 0 0,-3 0 0 0 0,-4 0 0 0 0,-2-6 0 0 0,0-2 0 0 0,-1 1 0 0 0,-1 0 0 0 0,1 3 0 0 0,0 1 0 0 0,6 2 0 0 0,3 0 0 0 0,-1 1 0 0 0,-1 1 0 0 0,-2-1 0 0 0,-2 0 0 0 0,-7 0 0 0 0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3E94972-0208-49C8-968B-D7CD0563571E}" type="datetimeFigureOut">
              <a:rPr lang="en-US"/>
              <a:t>3/9/2021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6DFCF7F-5EA5-44F0-939F-770FD0E586BE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37521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>
                <a:cs typeface="Calibri"/>
              </a:rPr>
              <a:t>Hilda : Our goal is to make the campus student-ready instead of making the students college ready.</a:t>
            </a:r>
          </a:p>
          <a:p>
            <a:endParaRPr lang="en-US">
              <a:cs typeface="Calibri"/>
            </a:endParaRPr>
          </a:p>
          <a:p>
            <a:r>
              <a:rPr lang="en-US" err="1">
                <a:cs typeface="Calibri"/>
              </a:rPr>
              <a:t>Dokesha</a:t>
            </a:r>
            <a:r>
              <a:rPr lang="en-US">
                <a:cs typeface="Calibri"/>
              </a:rPr>
              <a:t>: So why onboarding?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56465E6-9842-40BB-B7D9-7075B152D7E3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53799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>
                <a:cs typeface="Calibri"/>
              </a:rPr>
              <a:t>Hilda shares this info. 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C066639-FE45-48F8-8A8F-C5B76D94E4C2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696737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>
                <a:cs typeface="Calibri"/>
              </a:rPr>
              <a:t>Hilda shares this info. 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C066639-FE45-48F8-8A8F-C5B76D94E4C2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24250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 descr="Tag=AccentColor&#10;Flavor=Light&#10;Target=FillAndLine">
            <a:extLst>
              <a:ext uri="{FF2B5EF4-FFF2-40B4-BE49-F238E27FC236}">
                <a16:creationId xmlns:a16="http://schemas.microsoft.com/office/drawing/2014/main" id="{DA381740-063A-41A4-836D-85D14980EEF0}"/>
              </a:ext>
            </a:extLst>
          </p:cNvPr>
          <p:cNvSpPr/>
          <p:nvPr/>
        </p:nvSpPr>
        <p:spPr>
          <a:xfrm>
            <a:off x="838200" y="4736883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4EF9DF8-704A-44AE-8850-307DDACC938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41248" y="448056"/>
            <a:ext cx="10515600" cy="4069080"/>
          </a:xfrm>
        </p:spPr>
        <p:txBody>
          <a:bodyPr anchor="b">
            <a:noAutofit/>
          </a:bodyPr>
          <a:lstStyle>
            <a:lvl1pPr algn="l">
              <a:defRPr sz="96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CC72E09-06F3-48B9-9B95-DE15EC98017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41248" y="4983480"/>
            <a:ext cx="10515600" cy="1124712"/>
          </a:xfrm>
        </p:spPr>
        <p:txBody>
          <a:bodyPr>
            <a:normAutofit/>
          </a:bodyPr>
          <a:lstStyle>
            <a:lvl1pPr marL="0" indent="0" algn="l">
              <a:buNone/>
              <a:defRPr sz="2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1CD474-E5E1-4D01-97F6-0C9FC09332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3/9/2021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36BBC7-EB9B-4B36-88E9-DBF65D270E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8786C7-DD8D-492F-9A9A-A7B3EBE27F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121510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5D02BC-5A24-47F7-A4DF-B93FBC0C51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E9219E-EE74-4093-94D6-F663E059C5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29384"/>
            <a:ext cx="10515600" cy="4251960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A61642-BFBA-48AE-A29C-C2AA7386AE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3/9/2021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D2029B-6646-4DBF-A302-76A513FC64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6D4DFD-766F-4E45-A00C-2B5E8CE9A9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 descr="Tag=AccentColor&#10;Flavor=Light&#10;Target=FillAndLine">
            <a:extLst>
              <a:ext uri="{FF2B5EF4-FFF2-40B4-BE49-F238E27FC236}">
                <a16:creationId xmlns:a16="http://schemas.microsoft.com/office/drawing/2014/main" id="{EBDD1931-9E86-4402-9A68-33A2D9EFB198}"/>
              </a:ext>
            </a:extLst>
          </p:cNvPr>
          <p:cNvSpPr/>
          <p:nvPr/>
        </p:nvSpPr>
        <p:spPr>
          <a:xfrm>
            <a:off x="838199" y="1709928"/>
            <a:ext cx="10515600" cy="27432"/>
          </a:xfrm>
          <a:custGeom>
            <a:avLst/>
            <a:gdLst>
              <a:gd name="connsiteX0" fmla="*/ 0 w 10515600"/>
              <a:gd name="connsiteY0" fmla="*/ 0 h 27432"/>
              <a:gd name="connsiteX1" fmla="*/ 446913 w 10515600"/>
              <a:gd name="connsiteY1" fmla="*/ 0 h 27432"/>
              <a:gd name="connsiteX2" fmla="*/ 1104138 w 10515600"/>
              <a:gd name="connsiteY2" fmla="*/ 0 h 27432"/>
              <a:gd name="connsiteX3" fmla="*/ 1866519 w 10515600"/>
              <a:gd name="connsiteY3" fmla="*/ 0 h 27432"/>
              <a:gd name="connsiteX4" fmla="*/ 2208276 w 10515600"/>
              <a:gd name="connsiteY4" fmla="*/ 0 h 27432"/>
              <a:gd name="connsiteX5" fmla="*/ 2550033 w 10515600"/>
              <a:gd name="connsiteY5" fmla="*/ 0 h 27432"/>
              <a:gd name="connsiteX6" fmla="*/ 3417570 w 10515600"/>
              <a:gd name="connsiteY6" fmla="*/ 0 h 27432"/>
              <a:gd name="connsiteX7" fmla="*/ 4074795 w 10515600"/>
              <a:gd name="connsiteY7" fmla="*/ 0 h 27432"/>
              <a:gd name="connsiteX8" fmla="*/ 4416552 w 10515600"/>
              <a:gd name="connsiteY8" fmla="*/ 0 h 27432"/>
              <a:gd name="connsiteX9" fmla="*/ 5073777 w 10515600"/>
              <a:gd name="connsiteY9" fmla="*/ 0 h 27432"/>
              <a:gd name="connsiteX10" fmla="*/ 5941314 w 10515600"/>
              <a:gd name="connsiteY10" fmla="*/ 0 h 27432"/>
              <a:gd name="connsiteX11" fmla="*/ 6493383 w 10515600"/>
              <a:gd name="connsiteY11" fmla="*/ 0 h 27432"/>
              <a:gd name="connsiteX12" fmla="*/ 7045452 w 10515600"/>
              <a:gd name="connsiteY12" fmla="*/ 0 h 27432"/>
              <a:gd name="connsiteX13" fmla="*/ 7702677 w 10515600"/>
              <a:gd name="connsiteY13" fmla="*/ 0 h 27432"/>
              <a:gd name="connsiteX14" fmla="*/ 8465058 w 10515600"/>
              <a:gd name="connsiteY14" fmla="*/ 0 h 27432"/>
              <a:gd name="connsiteX15" fmla="*/ 9227439 w 10515600"/>
              <a:gd name="connsiteY15" fmla="*/ 0 h 27432"/>
              <a:gd name="connsiteX16" fmla="*/ 10515600 w 10515600"/>
              <a:gd name="connsiteY16" fmla="*/ 0 h 27432"/>
              <a:gd name="connsiteX17" fmla="*/ 10515600 w 10515600"/>
              <a:gd name="connsiteY17" fmla="*/ 27432 h 27432"/>
              <a:gd name="connsiteX18" fmla="*/ 10068687 w 10515600"/>
              <a:gd name="connsiteY18" fmla="*/ 27432 h 27432"/>
              <a:gd name="connsiteX19" fmla="*/ 9201150 w 10515600"/>
              <a:gd name="connsiteY19" fmla="*/ 27432 h 27432"/>
              <a:gd name="connsiteX20" fmla="*/ 8543925 w 10515600"/>
              <a:gd name="connsiteY20" fmla="*/ 27432 h 27432"/>
              <a:gd name="connsiteX21" fmla="*/ 8202168 w 10515600"/>
              <a:gd name="connsiteY21" fmla="*/ 27432 h 27432"/>
              <a:gd name="connsiteX22" fmla="*/ 7544943 w 10515600"/>
              <a:gd name="connsiteY22" fmla="*/ 27432 h 27432"/>
              <a:gd name="connsiteX23" fmla="*/ 6992874 w 10515600"/>
              <a:gd name="connsiteY23" fmla="*/ 27432 h 27432"/>
              <a:gd name="connsiteX24" fmla="*/ 6440805 w 10515600"/>
              <a:gd name="connsiteY24" fmla="*/ 27432 h 27432"/>
              <a:gd name="connsiteX25" fmla="*/ 5888736 w 10515600"/>
              <a:gd name="connsiteY25" fmla="*/ 27432 h 27432"/>
              <a:gd name="connsiteX26" fmla="*/ 5336667 w 10515600"/>
              <a:gd name="connsiteY26" fmla="*/ 27432 h 27432"/>
              <a:gd name="connsiteX27" fmla="*/ 4574286 w 10515600"/>
              <a:gd name="connsiteY27" fmla="*/ 27432 h 27432"/>
              <a:gd name="connsiteX28" fmla="*/ 3917061 w 10515600"/>
              <a:gd name="connsiteY28" fmla="*/ 27432 h 27432"/>
              <a:gd name="connsiteX29" fmla="*/ 3575304 w 10515600"/>
              <a:gd name="connsiteY29" fmla="*/ 27432 h 27432"/>
              <a:gd name="connsiteX30" fmla="*/ 3023235 w 10515600"/>
              <a:gd name="connsiteY30" fmla="*/ 27432 h 27432"/>
              <a:gd name="connsiteX31" fmla="*/ 2260854 w 10515600"/>
              <a:gd name="connsiteY31" fmla="*/ 27432 h 27432"/>
              <a:gd name="connsiteX32" fmla="*/ 1813941 w 10515600"/>
              <a:gd name="connsiteY32" fmla="*/ 27432 h 27432"/>
              <a:gd name="connsiteX33" fmla="*/ 946404 w 10515600"/>
              <a:gd name="connsiteY33" fmla="*/ 27432 h 27432"/>
              <a:gd name="connsiteX34" fmla="*/ 0 w 10515600"/>
              <a:gd name="connsiteY34" fmla="*/ 27432 h 27432"/>
              <a:gd name="connsiteX35" fmla="*/ 0 w 10515600"/>
              <a:gd name="connsiteY35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515600" h="27432" fill="none" extrusionOk="0">
                <a:moveTo>
                  <a:pt x="0" y="0"/>
                </a:moveTo>
                <a:cubicBezTo>
                  <a:pt x="119693" y="-14343"/>
                  <a:pt x="253007" y="-7583"/>
                  <a:pt x="446913" y="0"/>
                </a:cubicBezTo>
                <a:cubicBezTo>
                  <a:pt x="640819" y="7583"/>
                  <a:pt x="841419" y="-7067"/>
                  <a:pt x="1104138" y="0"/>
                </a:cubicBezTo>
                <a:cubicBezTo>
                  <a:pt x="1366858" y="7067"/>
                  <a:pt x="1495525" y="1255"/>
                  <a:pt x="1866519" y="0"/>
                </a:cubicBezTo>
                <a:cubicBezTo>
                  <a:pt x="2237513" y="-1255"/>
                  <a:pt x="2043820" y="12003"/>
                  <a:pt x="2208276" y="0"/>
                </a:cubicBezTo>
                <a:cubicBezTo>
                  <a:pt x="2372732" y="-12003"/>
                  <a:pt x="2419452" y="9887"/>
                  <a:pt x="2550033" y="0"/>
                </a:cubicBezTo>
                <a:cubicBezTo>
                  <a:pt x="2680614" y="-9887"/>
                  <a:pt x="3098156" y="3827"/>
                  <a:pt x="3417570" y="0"/>
                </a:cubicBezTo>
                <a:cubicBezTo>
                  <a:pt x="3736984" y="-3827"/>
                  <a:pt x="3916040" y="-6233"/>
                  <a:pt x="4074795" y="0"/>
                </a:cubicBezTo>
                <a:cubicBezTo>
                  <a:pt x="4233551" y="6233"/>
                  <a:pt x="4279253" y="5661"/>
                  <a:pt x="4416552" y="0"/>
                </a:cubicBezTo>
                <a:cubicBezTo>
                  <a:pt x="4553851" y="-5661"/>
                  <a:pt x="4915758" y="26022"/>
                  <a:pt x="5073777" y="0"/>
                </a:cubicBezTo>
                <a:cubicBezTo>
                  <a:pt x="5231797" y="-26022"/>
                  <a:pt x="5612089" y="32230"/>
                  <a:pt x="5941314" y="0"/>
                </a:cubicBezTo>
                <a:cubicBezTo>
                  <a:pt x="6270539" y="-32230"/>
                  <a:pt x="6313600" y="3064"/>
                  <a:pt x="6493383" y="0"/>
                </a:cubicBezTo>
                <a:cubicBezTo>
                  <a:pt x="6673166" y="-3064"/>
                  <a:pt x="6902474" y="-21096"/>
                  <a:pt x="7045452" y="0"/>
                </a:cubicBezTo>
                <a:cubicBezTo>
                  <a:pt x="7188430" y="21096"/>
                  <a:pt x="7478162" y="17386"/>
                  <a:pt x="7702677" y="0"/>
                </a:cubicBezTo>
                <a:cubicBezTo>
                  <a:pt x="7927192" y="-17386"/>
                  <a:pt x="8295683" y="-35143"/>
                  <a:pt x="8465058" y="0"/>
                </a:cubicBezTo>
                <a:cubicBezTo>
                  <a:pt x="8634433" y="35143"/>
                  <a:pt x="8927835" y="4103"/>
                  <a:pt x="9227439" y="0"/>
                </a:cubicBezTo>
                <a:cubicBezTo>
                  <a:pt x="9527043" y="-4103"/>
                  <a:pt x="10105355" y="-17535"/>
                  <a:pt x="10515600" y="0"/>
                </a:cubicBezTo>
                <a:cubicBezTo>
                  <a:pt x="10515789" y="12323"/>
                  <a:pt x="10515633" y="14639"/>
                  <a:pt x="10515600" y="27432"/>
                </a:cubicBezTo>
                <a:cubicBezTo>
                  <a:pt x="10343646" y="15282"/>
                  <a:pt x="10223667" y="31057"/>
                  <a:pt x="10068687" y="27432"/>
                </a:cubicBezTo>
                <a:cubicBezTo>
                  <a:pt x="9913707" y="23807"/>
                  <a:pt x="9512455" y="4101"/>
                  <a:pt x="9201150" y="27432"/>
                </a:cubicBezTo>
                <a:cubicBezTo>
                  <a:pt x="8889845" y="50763"/>
                  <a:pt x="8866277" y="3158"/>
                  <a:pt x="8543925" y="27432"/>
                </a:cubicBezTo>
                <a:cubicBezTo>
                  <a:pt x="8221573" y="51706"/>
                  <a:pt x="8288348" y="37286"/>
                  <a:pt x="8202168" y="27432"/>
                </a:cubicBezTo>
                <a:cubicBezTo>
                  <a:pt x="8115988" y="17578"/>
                  <a:pt x="7797033" y="6631"/>
                  <a:pt x="7544943" y="27432"/>
                </a:cubicBezTo>
                <a:cubicBezTo>
                  <a:pt x="7292854" y="48233"/>
                  <a:pt x="7108060" y="41767"/>
                  <a:pt x="6992874" y="27432"/>
                </a:cubicBezTo>
                <a:cubicBezTo>
                  <a:pt x="6877688" y="13097"/>
                  <a:pt x="6668930" y="7947"/>
                  <a:pt x="6440805" y="27432"/>
                </a:cubicBezTo>
                <a:cubicBezTo>
                  <a:pt x="6212680" y="46917"/>
                  <a:pt x="6027476" y="35225"/>
                  <a:pt x="5888736" y="27432"/>
                </a:cubicBezTo>
                <a:cubicBezTo>
                  <a:pt x="5749996" y="19639"/>
                  <a:pt x="5574559" y="43627"/>
                  <a:pt x="5336667" y="27432"/>
                </a:cubicBezTo>
                <a:cubicBezTo>
                  <a:pt x="5098775" y="11237"/>
                  <a:pt x="4837534" y="41882"/>
                  <a:pt x="4574286" y="27432"/>
                </a:cubicBezTo>
                <a:cubicBezTo>
                  <a:pt x="4311038" y="12982"/>
                  <a:pt x="4126419" y="26678"/>
                  <a:pt x="3917061" y="27432"/>
                </a:cubicBezTo>
                <a:cubicBezTo>
                  <a:pt x="3707704" y="28186"/>
                  <a:pt x="3657291" y="40087"/>
                  <a:pt x="3575304" y="27432"/>
                </a:cubicBezTo>
                <a:cubicBezTo>
                  <a:pt x="3493317" y="14777"/>
                  <a:pt x="3185226" y="45867"/>
                  <a:pt x="3023235" y="27432"/>
                </a:cubicBezTo>
                <a:cubicBezTo>
                  <a:pt x="2861244" y="8997"/>
                  <a:pt x="2597085" y="35801"/>
                  <a:pt x="2260854" y="27432"/>
                </a:cubicBezTo>
                <a:cubicBezTo>
                  <a:pt x="1924623" y="19063"/>
                  <a:pt x="1996678" y="15705"/>
                  <a:pt x="1813941" y="27432"/>
                </a:cubicBezTo>
                <a:cubicBezTo>
                  <a:pt x="1631204" y="39159"/>
                  <a:pt x="1187542" y="49167"/>
                  <a:pt x="946404" y="27432"/>
                </a:cubicBezTo>
                <a:cubicBezTo>
                  <a:pt x="705266" y="5697"/>
                  <a:pt x="404743" y="28229"/>
                  <a:pt x="0" y="27432"/>
                </a:cubicBezTo>
                <a:cubicBezTo>
                  <a:pt x="244" y="15297"/>
                  <a:pt x="645" y="7129"/>
                  <a:pt x="0" y="0"/>
                </a:cubicBezTo>
                <a:close/>
              </a:path>
              <a:path w="10515600" h="27432" stroke="0" extrusionOk="0">
                <a:moveTo>
                  <a:pt x="0" y="0"/>
                </a:moveTo>
                <a:cubicBezTo>
                  <a:pt x="230793" y="14353"/>
                  <a:pt x="332416" y="21392"/>
                  <a:pt x="552069" y="0"/>
                </a:cubicBezTo>
                <a:cubicBezTo>
                  <a:pt x="771722" y="-21392"/>
                  <a:pt x="761737" y="-14337"/>
                  <a:pt x="893826" y="0"/>
                </a:cubicBezTo>
                <a:cubicBezTo>
                  <a:pt x="1025915" y="14337"/>
                  <a:pt x="1441584" y="-15498"/>
                  <a:pt x="1761363" y="0"/>
                </a:cubicBezTo>
                <a:cubicBezTo>
                  <a:pt x="2081142" y="15498"/>
                  <a:pt x="2111503" y="7278"/>
                  <a:pt x="2313432" y="0"/>
                </a:cubicBezTo>
                <a:cubicBezTo>
                  <a:pt x="2515361" y="-7278"/>
                  <a:pt x="2743584" y="-17845"/>
                  <a:pt x="2865501" y="0"/>
                </a:cubicBezTo>
                <a:cubicBezTo>
                  <a:pt x="2987418" y="17845"/>
                  <a:pt x="3345183" y="8208"/>
                  <a:pt x="3733038" y="0"/>
                </a:cubicBezTo>
                <a:cubicBezTo>
                  <a:pt x="4120893" y="-8208"/>
                  <a:pt x="4009066" y="-3159"/>
                  <a:pt x="4179951" y="0"/>
                </a:cubicBezTo>
                <a:cubicBezTo>
                  <a:pt x="4350836" y="3159"/>
                  <a:pt x="4735020" y="17517"/>
                  <a:pt x="5047488" y="0"/>
                </a:cubicBezTo>
                <a:cubicBezTo>
                  <a:pt x="5359956" y="-17517"/>
                  <a:pt x="5662148" y="-17777"/>
                  <a:pt x="5915025" y="0"/>
                </a:cubicBezTo>
                <a:cubicBezTo>
                  <a:pt x="6167902" y="17777"/>
                  <a:pt x="6308797" y="30350"/>
                  <a:pt x="6572250" y="0"/>
                </a:cubicBezTo>
                <a:cubicBezTo>
                  <a:pt x="6835703" y="-30350"/>
                  <a:pt x="7107419" y="-9627"/>
                  <a:pt x="7439787" y="0"/>
                </a:cubicBezTo>
                <a:cubicBezTo>
                  <a:pt x="7772155" y="9627"/>
                  <a:pt x="7844034" y="-9098"/>
                  <a:pt x="7991856" y="0"/>
                </a:cubicBezTo>
                <a:cubicBezTo>
                  <a:pt x="8139678" y="9098"/>
                  <a:pt x="8289889" y="-20239"/>
                  <a:pt x="8543925" y="0"/>
                </a:cubicBezTo>
                <a:cubicBezTo>
                  <a:pt x="8797961" y="20239"/>
                  <a:pt x="8994198" y="29575"/>
                  <a:pt x="9306306" y="0"/>
                </a:cubicBezTo>
                <a:cubicBezTo>
                  <a:pt x="9618414" y="-29575"/>
                  <a:pt x="9739118" y="-23835"/>
                  <a:pt x="9858375" y="0"/>
                </a:cubicBezTo>
                <a:cubicBezTo>
                  <a:pt x="9977632" y="23835"/>
                  <a:pt x="10370488" y="-4069"/>
                  <a:pt x="10515600" y="0"/>
                </a:cubicBezTo>
                <a:cubicBezTo>
                  <a:pt x="10515650" y="5798"/>
                  <a:pt x="10515903" y="19375"/>
                  <a:pt x="10515600" y="27432"/>
                </a:cubicBezTo>
                <a:cubicBezTo>
                  <a:pt x="10304538" y="42307"/>
                  <a:pt x="10069280" y="3335"/>
                  <a:pt x="9753219" y="27432"/>
                </a:cubicBezTo>
                <a:cubicBezTo>
                  <a:pt x="9437158" y="51529"/>
                  <a:pt x="9488415" y="23852"/>
                  <a:pt x="9411462" y="27432"/>
                </a:cubicBezTo>
                <a:cubicBezTo>
                  <a:pt x="9334509" y="31012"/>
                  <a:pt x="9183755" y="44107"/>
                  <a:pt x="8964549" y="27432"/>
                </a:cubicBezTo>
                <a:cubicBezTo>
                  <a:pt x="8745343" y="10757"/>
                  <a:pt x="8279150" y="61693"/>
                  <a:pt x="8097012" y="27432"/>
                </a:cubicBezTo>
                <a:cubicBezTo>
                  <a:pt x="7914874" y="-6829"/>
                  <a:pt x="7608717" y="59556"/>
                  <a:pt x="7439787" y="27432"/>
                </a:cubicBezTo>
                <a:cubicBezTo>
                  <a:pt x="7270858" y="-4692"/>
                  <a:pt x="7154492" y="27026"/>
                  <a:pt x="6992874" y="27432"/>
                </a:cubicBezTo>
                <a:cubicBezTo>
                  <a:pt x="6831256" y="27838"/>
                  <a:pt x="6536817" y="51174"/>
                  <a:pt x="6335649" y="27432"/>
                </a:cubicBezTo>
                <a:cubicBezTo>
                  <a:pt x="6134481" y="3690"/>
                  <a:pt x="6097824" y="11070"/>
                  <a:pt x="5993892" y="27432"/>
                </a:cubicBezTo>
                <a:cubicBezTo>
                  <a:pt x="5889960" y="43794"/>
                  <a:pt x="5793821" y="34098"/>
                  <a:pt x="5652135" y="27432"/>
                </a:cubicBezTo>
                <a:cubicBezTo>
                  <a:pt x="5510449" y="20766"/>
                  <a:pt x="5168382" y="-3650"/>
                  <a:pt x="4994910" y="27432"/>
                </a:cubicBezTo>
                <a:cubicBezTo>
                  <a:pt x="4821439" y="58514"/>
                  <a:pt x="4653937" y="21362"/>
                  <a:pt x="4547997" y="27432"/>
                </a:cubicBezTo>
                <a:cubicBezTo>
                  <a:pt x="4442057" y="33502"/>
                  <a:pt x="4153363" y="33024"/>
                  <a:pt x="3785616" y="27432"/>
                </a:cubicBezTo>
                <a:cubicBezTo>
                  <a:pt x="3417869" y="21840"/>
                  <a:pt x="3544908" y="29840"/>
                  <a:pt x="3338703" y="27432"/>
                </a:cubicBezTo>
                <a:cubicBezTo>
                  <a:pt x="3132498" y="25024"/>
                  <a:pt x="2782152" y="45947"/>
                  <a:pt x="2576322" y="27432"/>
                </a:cubicBezTo>
                <a:cubicBezTo>
                  <a:pt x="2370492" y="8917"/>
                  <a:pt x="2347214" y="14129"/>
                  <a:pt x="2234565" y="27432"/>
                </a:cubicBezTo>
                <a:cubicBezTo>
                  <a:pt x="2121916" y="40735"/>
                  <a:pt x="1785921" y="49081"/>
                  <a:pt x="1472184" y="27432"/>
                </a:cubicBezTo>
                <a:cubicBezTo>
                  <a:pt x="1158447" y="5783"/>
                  <a:pt x="1203910" y="37937"/>
                  <a:pt x="1025271" y="27432"/>
                </a:cubicBezTo>
                <a:cubicBezTo>
                  <a:pt x="846632" y="16927"/>
                  <a:pt x="846577" y="17996"/>
                  <a:pt x="683514" y="27432"/>
                </a:cubicBezTo>
                <a:cubicBezTo>
                  <a:pt x="520451" y="36868"/>
                  <a:pt x="320799" y="46677"/>
                  <a:pt x="0" y="27432"/>
                </a:cubicBezTo>
                <a:cubicBezTo>
                  <a:pt x="-510" y="19859"/>
                  <a:pt x="-1106" y="11474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906574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C218C0-6540-400C-BB51-353D5FD5CB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8" y="448056"/>
            <a:ext cx="10515600" cy="4069080"/>
          </a:xfrm>
        </p:spPr>
        <p:txBody>
          <a:bodyPr anchor="b">
            <a:normAutofit/>
          </a:bodyPr>
          <a:lstStyle>
            <a:lvl1pPr>
              <a:defRPr sz="8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A81CD69-43B3-4FF7-AA41-30C36C957E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41248" y="4983480"/>
            <a:ext cx="10515600" cy="1124712"/>
          </a:xfrm>
        </p:spPr>
        <p:txBody>
          <a:bodyPr>
            <a:normAutofit/>
          </a:bodyPr>
          <a:lstStyle>
            <a:lvl1pPr marL="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BF300D-5CBE-47E9-A193-E23C8314D0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3/9/2021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6E7DF3F-C51A-4DB1-9FCE-E3E0D8E925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269CF4-FAAB-44EF-A2A5-8352B4AA38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 descr="Tag=AccentColor&#10;Flavor=Light&#10;Target=FillAndLine">
            <a:extLst>
              <a:ext uri="{FF2B5EF4-FFF2-40B4-BE49-F238E27FC236}">
                <a16:creationId xmlns:a16="http://schemas.microsoft.com/office/drawing/2014/main" id="{417A8947-4521-4FE1-8E44-27363435CE1B}"/>
              </a:ext>
            </a:extLst>
          </p:cNvPr>
          <p:cNvSpPr/>
          <p:nvPr/>
        </p:nvSpPr>
        <p:spPr>
          <a:xfrm>
            <a:off x="838200" y="4736883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974382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ADE264-531D-49C1-A8AF-2B4C1D218F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B9A1B8-2F1B-46AA-858A-CFFF5AF7CEB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929384"/>
            <a:ext cx="5181600" cy="42519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E6B9631-18C0-43BD-8AF3-9137D6D4C23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929384"/>
            <a:ext cx="5181600" cy="42519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9032FCA-14C6-4497-9C27-3F58062442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3/9/2021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61E5057-693B-4E10-958E-0ABE79FEC7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70CECB1-0A35-4C10-9D3D-FE44042830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9" name="Rectangle 8" descr="Tag=AccentColor&#10;Flavor=Light&#10;Target=FillAndLine">
            <a:extLst>
              <a:ext uri="{FF2B5EF4-FFF2-40B4-BE49-F238E27FC236}">
                <a16:creationId xmlns:a16="http://schemas.microsoft.com/office/drawing/2014/main" id="{2FAAC677-2D37-4F63-9C4B-711A2988EE02}"/>
              </a:ext>
            </a:extLst>
          </p:cNvPr>
          <p:cNvSpPr/>
          <p:nvPr/>
        </p:nvSpPr>
        <p:spPr>
          <a:xfrm>
            <a:off x="838199" y="1709928"/>
            <a:ext cx="10515600" cy="27432"/>
          </a:xfrm>
          <a:custGeom>
            <a:avLst/>
            <a:gdLst>
              <a:gd name="connsiteX0" fmla="*/ 0 w 10515600"/>
              <a:gd name="connsiteY0" fmla="*/ 0 h 27432"/>
              <a:gd name="connsiteX1" fmla="*/ 446913 w 10515600"/>
              <a:gd name="connsiteY1" fmla="*/ 0 h 27432"/>
              <a:gd name="connsiteX2" fmla="*/ 1104138 w 10515600"/>
              <a:gd name="connsiteY2" fmla="*/ 0 h 27432"/>
              <a:gd name="connsiteX3" fmla="*/ 1866519 w 10515600"/>
              <a:gd name="connsiteY3" fmla="*/ 0 h 27432"/>
              <a:gd name="connsiteX4" fmla="*/ 2208276 w 10515600"/>
              <a:gd name="connsiteY4" fmla="*/ 0 h 27432"/>
              <a:gd name="connsiteX5" fmla="*/ 2550033 w 10515600"/>
              <a:gd name="connsiteY5" fmla="*/ 0 h 27432"/>
              <a:gd name="connsiteX6" fmla="*/ 3417570 w 10515600"/>
              <a:gd name="connsiteY6" fmla="*/ 0 h 27432"/>
              <a:gd name="connsiteX7" fmla="*/ 4074795 w 10515600"/>
              <a:gd name="connsiteY7" fmla="*/ 0 h 27432"/>
              <a:gd name="connsiteX8" fmla="*/ 4416552 w 10515600"/>
              <a:gd name="connsiteY8" fmla="*/ 0 h 27432"/>
              <a:gd name="connsiteX9" fmla="*/ 5073777 w 10515600"/>
              <a:gd name="connsiteY9" fmla="*/ 0 h 27432"/>
              <a:gd name="connsiteX10" fmla="*/ 5941314 w 10515600"/>
              <a:gd name="connsiteY10" fmla="*/ 0 h 27432"/>
              <a:gd name="connsiteX11" fmla="*/ 6493383 w 10515600"/>
              <a:gd name="connsiteY11" fmla="*/ 0 h 27432"/>
              <a:gd name="connsiteX12" fmla="*/ 7045452 w 10515600"/>
              <a:gd name="connsiteY12" fmla="*/ 0 h 27432"/>
              <a:gd name="connsiteX13" fmla="*/ 7702677 w 10515600"/>
              <a:gd name="connsiteY13" fmla="*/ 0 h 27432"/>
              <a:gd name="connsiteX14" fmla="*/ 8465058 w 10515600"/>
              <a:gd name="connsiteY14" fmla="*/ 0 h 27432"/>
              <a:gd name="connsiteX15" fmla="*/ 9227439 w 10515600"/>
              <a:gd name="connsiteY15" fmla="*/ 0 h 27432"/>
              <a:gd name="connsiteX16" fmla="*/ 10515600 w 10515600"/>
              <a:gd name="connsiteY16" fmla="*/ 0 h 27432"/>
              <a:gd name="connsiteX17" fmla="*/ 10515600 w 10515600"/>
              <a:gd name="connsiteY17" fmla="*/ 27432 h 27432"/>
              <a:gd name="connsiteX18" fmla="*/ 10068687 w 10515600"/>
              <a:gd name="connsiteY18" fmla="*/ 27432 h 27432"/>
              <a:gd name="connsiteX19" fmla="*/ 9201150 w 10515600"/>
              <a:gd name="connsiteY19" fmla="*/ 27432 h 27432"/>
              <a:gd name="connsiteX20" fmla="*/ 8543925 w 10515600"/>
              <a:gd name="connsiteY20" fmla="*/ 27432 h 27432"/>
              <a:gd name="connsiteX21" fmla="*/ 8202168 w 10515600"/>
              <a:gd name="connsiteY21" fmla="*/ 27432 h 27432"/>
              <a:gd name="connsiteX22" fmla="*/ 7544943 w 10515600"/>
              <a:gd name="connsiteY22" fmla="*/ 27432 h 27432"/>
              <a:gd name="connsiteX23" fmla="*/ 6992874 w 10515600"/>
              <a:gd name="connsiteY23" fmla="*/ 27432 h 27432"/>
              <a:gd name="connsiteX24" fmla="*/ 6440805 w 10515600"/>
              <a:gd name="connsiteY24" fmla="*/ 27432 h 27432"/>
              <a:gd name="connsiteX25" fmla="*/ 5888736 w 10515600"/>
              <a:gd name="connsiteY25" fmla="*/ 27432 h 27432"/>
              <a:gd name="connsiteX26" fmla="*/ 5336667 w 10515600"/>
              <a:gd name="connsiteY26" fmla="*/ 27432 h 27432"/>
              <a:gd name="connsiteX27" fmla="*/ 4574286 w 10515600"/>
              <a:gd name="connsiteY27" fmla="*/ 27432 h 27432"/>
              <a:gd name="connsiteX28" fmla="*/ 3917061 w 10515600"/>
              <a:gd name="connsiteY28" fmla="*/ 27432 h 27432"/>
              <a:gd name="connsiteX29" fmla="*/ 3575304 w 10515600"/>
              <a:gd name="connsiteY29" fmla="*/ 27432 h 27432"/>
              <a:gd name="connsiteX30" fmla="*/ 3023235 w 10515600"/>
              <a:gd name="connsiteY30" fmla="*/ 27432 h 27432"/>
              <a:gd name="connsiteX31" fmla="*/ 2260854 w 10515600"/>
              <a:gd name="connsiteY31" fmla="*/ 27432 h 27432"/>
              <a:gd name="connsiteX32" fmla="*/ 1813941 w 10515600"/>
              <a:gd name="connsiteY32" fmla="*/ 27432 h 27432"/>
              <a:gd name="connsiteX33" fmla="*/ 946404 w 10515600"/>
              <a:gd name="connsiteY33" fmla="*/ 27432 h 27432"/>
              <a:gd name="connsiteX34" fmla="*/ 0 w 10515600"/>
              <a:gd name="connsiteY34" fmla="*/ 27432 h 27432"/>
              <a:gd name="connsiteX35" fmla="*/ 0 w 10515600"/>
              <a:gd name="connsiteY35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515600" h="27432" fill="none" extrusionOk="0">
                <a:moveTo>
                  <a:pt x="0" y="0"/>
                </a:moveTo>
                <a:cubicBezTo>
                  <a:pt x="119693" y="-14343"/>
                  <a:pt x="253007" y="-7583"/>
                  <a:pt x="446913" y="0"/>
                </a:cubicBezTo>
                <a:cubicBezTo>
                  <a:pt x="640819" y="7583"/>
                  <a:pt x="841419" y="-7067"/>
                  <a:pt x="1104138" y="0"/>
                </a:cubicBezTo>
                <a:cubicBezTo>
                  <a:pt x="1366858" y="7067"/>
                  <a:pt x="1495525" y="1255"/>
                  <a:pt x="1866519" y="0"/>
                </a:cubicBezTo>
                <a:cubicBezTo>
                  <a:pt x="2237513" y="-1255"/>
                  <a:pt x="2043820" y="12003"/>
                  <a:pt x="2208276" y="0"/>
                </a:cubicBezTo>
                <a:cubicBezTo>
                  <a:pt x="2372732" y="-12003"/>
                  <a:pt x="2419452" y="9887"/>
                  <a:pt x="2550033" y="0"/>
                </a:cubicBezTo>
                <a:cubicBezTo>
                  <a:pt x="2680614" y="-9887"/>
                  <a:pt x="3098156" y="3827"/>
                  <a:pt x="3417570" y="0"/>
                </a:cubicBezTo>
                <a:cubicBezTo>
                  <a:pt x="3736984" y="-3827"/>
                  <a:pt x="3916040" y="-6233"/>
                  <a:pt x="4074795" y="0"/>
                </a:cubicBezTo>
                <a:cubicBezTo>
                  <a:pt x="4233551" y="6233"/>
                  <a:pt x="4279253" y="5661"/>
                  <a:pt x="4416552" y="0"/>
                </a:cubicBezTo>
                <a:cubicBezTo>
                  <a:pt x="4553851" y="-5661"/>
                  <a:pt x="4915758" y="26022"/>
                  <a:pt x="5073777" y="0"/>
                </a:cubicBezTo>
                <a:cubicBezTo>
                  <a:pt x="5231797" y="-26022"/>
                  <a:pt x="5612089" y="32230"/>
                  <a:pt x="5941314" y="0"/>
                </a:cubicBezTo>
                <a:cubicBezTo>
                  <a:pt x="6270539" y="-32230"/>
                  <a:pt x="6313600" y="3064"/>
                  <a:pt x="6493383" y="0"/>
                </a:cubicBezTo>
                <a:cubicBezTo>
                  <a:pt x="6673166" y="-3064"/>
                  <a:pt x="6902474" y="-21096"/>
                  <a:pt x="7045452" y="0"/>
                </a:cubicBezTo>
                <a:cubicBezTo>
                  <a:pt x="7188430" y="21096"/>
                  <a:pt x="7478162" y="17386"/>
                  <a:pt x="7702677" y="0"/>
                </a:cubicBezTo>
                <a:cubicBezTo>
                  <a:pt x="7927192" y="-17386"/>
                  <a:pt x="8295683" y="-35143"/>
                  <a:pt x="8465058" y="0"/>
                </a:cubicBezTo>
                <a:cubicBezTo>
                  <a:pt x="8634433" y="35143"/>
                  <a:pt x="8927835" y="4103"/>
                  <a:pt x="9227439" y="0"/>
                </a:cubicBezTo>
                <a:cubicBezTo>
                  <a:pt x="9527043" y="-4103"/>
                  <a:pt x="10105355" y="-17535"/>
                  <a:pt x="10515600" y="0"/>
                </a:cubicBezTo>
                <a:cubicBezTo>
                  <a:pt x="10515789" y="12323"/>
                  <a:pt x="10515633" y="14639"/>
                  <a:pt x="10515600" y="27432"/>
                </a:cubicBezTo>
                <a:cubicBezTo>
                  <a:pt x="10343646" y="15282"/>
                  <a:pt x="10223667" y="31057"/>
                  <a:pt x="10068687" y="27432"/>
                </a:cubicBezTo>
                <a:cubicBezTo>
                  <a:pt x="9913707" y="23807"/>
                  <a:pt x="9512455" y="4101"/>
                  <a:pt x="9201150" y="27432"/>
                </a:cubicBezTo>
                <a:cubicBezTo>
                  <a:pt x="8889845" y="50763"/>
                  <a:pt x="8866277" y="3158"/>
                  <a:pt x="8543925" y="27432"/>
                </a:cubicBezTo>
                <a:cubicBezTo>
                  <a:pt x="8221573" y="51706"/>
                  <a:pt x="8288348" y="37286"/>
                  <a:pt x="8202168" y="27432"/>
                </a:cubicBezTo>
                <a:cubicBezTo>
                  <a:pt x="8115988" y="17578"/>
                  <a:pt x="7797033" y="6631"/>
                  <a:pt x="7544943" y="27432"/>
                </a:cubicBezTo>
                <a:cubicBezTo>
                  <a:pt x="7292854" y="48233"/>
                  <a:pt x="7108060" y="41767"/>
                  <a:pt x="6992874" y="27432"/>
                </a:cubicBezTo>
                <a:cubicBezTo>
                  <a:pt x="6877688" y="13097"/>
                  <a:pt x="6668930" y="7947"/>
                  <a:pt x="6440805" y="27432"/>
                </a:cubicBezTo>
                <a:cubicBezTo>
                  <a:pt x="6212680" y="46917"/>
                  <a:pt x="6027476" y="35225"/>
                  <a:pt x="5888736" y="27432"/>
                </a:cubicBezTo>
                <a:cubicBezTo>
                  <a:pt x="5749996" y="19639"/>
                  <a:pt x="5574559" y="43627"/>
                  <a:pt x="5336667" y="27432"/>
                </a:cubicBezTo>
                <a:cubicBezTo>
                  <a:pt x="5098775" y="11237"/>
                  <a:pt x="4837534" y="41882"/>
                  <a:pt x="4574286" y="27432"/>
                </a:cubicBezTo>
                <a:cubicBezTo>
                  <a:pt x="4311038" y="12982"/>
                  <a:pt x="4126419" y="26678"/>
                  <a:pt x="3917061" y="27432"/>
                </a:cubicBezTo>
                <a:cubicBezTo>
                  <a:pt x="3707704" y="28186"/>
                  <a:pt x="3657291" y="40087"/>
                  <a:pt x="3575304" y="27432"/>
                </a:cubicBezTo>
                <a:cubicBezTo>
                  <a:pt x="3493317" y="14777"/>
                  <a:pt x="3185226" y="45867"/>
                  <a:pt x="3023235" y="27432"/>
                </a:cubicBezTo>
                <a:cubicBezTo>
                  <a:pt x="2861244" y="8997"/>
                  <a:pt x="2597085" y="35801"/>
                  <a:pt x="2260854" y="27432"/>
                </a:cubicBezTo>
                <a:cubicBezTo>
                  <a:pt x="1924623" y="19063"/>
                  <a:pt x="1996678" y="15705"/>
                  <a:pt x="1813941" y="27432"/>
                </a:cubicBezTo>
                <a:cubicBezTo>
                  <a:pt x="1631204" y="39159"/>
                  <a:pt x="1187542" y="49167"/>
                  <a:pt x="946404" y="27432"/>
                </a:cubicBezTo>
                <a:cubicBezTo>
                  <a:pt x="705266" y="5697"/>
                  <a:pt x="404743" y="28229"/>
                  <a:pt x="0" y="27432"/>
                </a:cubicBezTo>
                <a:cubicBezTo>
                  <a:pt x="244" y="15297"/>
                  <a:pt x="645" y="7129"/>
                  <a:pt x="0" y="0"/>
                </a:cubicBezTo>
                <a:close/>
              </a:path>
              <a:path w="10515600" h="27432" stroke="0" extrusionOk="0">
                <a:moveTo>
                  <a:pt x="0" y="0"/>
                </a:moveTo>
                <a:cubicBezTo>
                  <a:pt x="230793" y="14353"/>
                  <a:pt x="332416" y="21392"/>
                  <a:pt x="552069" y="0"/>
                </a:cubicBezTo>
                <a:cubicBezTo>
                  <a:pt x="771722" y="-21392"/>
                  <a:pt x="761737" y="-14337"/>
                  <a:pt x="893826" y="0"/>
                </a:cubicBezTo>
                <a:cubicBezTo>
                  <a:pt x="1025915" y="14337"/>
                  <a:pt x="1441584" y="-15498"/>
                  <a:pt x="1761363" y="0"/>
                </a:cubicBezTo>
                <a:cubicBezTo>
                  <a:pt x="2081142" y="15498"/>
                  <a:pt x="2111503" y="7278"/>
                  <a:pt x="2313432" y="0"/>
                </a:cubicBezTo>
                <a:cubicBezTo>
                  <a:pt x="2515361" y="-7278"/>
                  <a:pt x="2743584" y="-17845"/>
                  <a:pt x="2865501" y="0"/>
                </a:cubicBezTo>
                <a:cubicBezTo>
                  <a:pt x="2987418" y="17845"/>
                  <a:pt x="3345183" y="8208"/>
                  <a:pt x="3733038" y="0"/>
                </a:cubicBezTo>
                <a:cubicBezTo>
                  <a:pt x="4120893" y="-8208"/>
                  <a:pt x="4009066" y="-3159"/>
                  <a:pt x="4179951" y="0"/>
                </a:cubicBezTo>
                <a:cubicBezTo>
                  <a:pt x="4350836" y="3159"/>
                  <a:pt x="4735020" y="17517"/>
                  <a:pt x="5047488" y="0"/>
                </a:cubicBezTo>
                <a:cubicBezTo>
                  <a:pt x="5359956" y="-17517"/>
                  <a:pt x="5662148" y="-17777"/>
                  <a:pt x="5915025" y="0"/>
                </a:cubicBezTo>
                <a:cubicBezTo>
                  <a:pt x="6167902" y="17777"/>
                  <a:pt x="6308797" y="30350"/>
                  <a:pt x="6572250" y="0"/>
                </a:cubicBezTo>
                <a:cubicBezTo>
                  <a:pt x="6835703" y="-30350"/>
                  <a:pt x="7107419" y="-9627"/>
                  <a:pt x="7439787" y="0"/>
                </a:cubicBezTo>
                <a:cubicBezTo>
                  <a:pt x="7772155" y="9627"/>
                  <a:pt x="7844034" y="-9098"/>
                  <a:pt x="7991856" y="0"/>
                </a:cubicBezTo>
                <a:cubicBezTo>
                  <a:pt x="8139678" y="9098"/>
                  <a:pt x="8289889" y="-20239"/>
                  <a:pt x="8543925" y="0"/>
                </a:cubicBezTo>
                <a:cubicBezTo>
                  <a:pt x="8797961" y="20239"/>
                  <a:pt x="8994198" y="29575"/>
                  <a:pt x="9306306" y="0"/>
                </a:cubicBezTo>
                <a:cubicBezTo>
                  <a:pt x="9618414" y="-29575"/>
                  <a:pt x="9739118" y="-23835"/>
                  <a:pt x="9858375" y="0"/>
                </a:cubicBezTo>
                <a:cubicBezTo>
                  <a:pt x="9977632" y="23835"/>
                  <a:pt x="10370488" y="-4069"/>
                  <a:pt x="10515600" y="0"/>
                </a:cubicBezTo>
                <a:cubicBezTo>
                  <a:pt x="10515650" y="5798"/>
                  <a:pt x="10515903" y="19375"/>
                  <a:pt x="10515600" y="27432"/>
                </a:cubicBezTo>
                <a:cubicBezTo>
                  <a:pt x="10304538" y="42307"/>
                  <a:pt x="10069280" y="3335"/>
                  <a:pt x="9753219" y="27432"/>
                </a:cubicBezTo>
                <a:cubicBezTo>
                  <a:pt x="9437158" y="51529"/>
                  <a:pt x="9488415" y="23852"/>
                  <a:pt x="9411462" y="27432"/>
                </a:cubicBezTo>
                <a:cubicBezTo>
                  <a:pt x="9334509" y="31012"/>
                  <a:pt x="9183755" y="44107"/>
                  <a:pt x="8964549" y="27432"/>
                </a:cubicBezTo>
                <a:cubicBezTo>
                  <a:pt x="8745343" y="10757"/>
                  <a:pt x="8279150" y="61693"/>
                  <a:pt x="8097012" y="27432"/>
                </a:cubicBezTo>
                <a:cubicBezTo>
                  <a:pt x="7914874" y="-6829"/>
                  <a:pt x="7608717" y="59556"/>
                  <a:pt x="7439787" y="27432"/>
                </a:cubicBezTo>
                <a:cubicBezTo>
                  <a:pt x="7270858" y="-4692"/>
                  <a:pt x="7154492" y="27026"/>
                  <a:pt x="6992874" y="27432"/>
                </a:cubicBezTo>
                <a:cubicBezTo>
                  <a:pt x="6831256" y="27838"/>
                  <a:pt x="6536817" y="51174"/>
                  <a:pt x="6335649" y="27432"/>
                </a:cubicBezTo>
                <a:cubicBezTo>
                  <a:pt x="6134481" y="3690"/>
                  <a:pt x="6097824" y="11070"/>
                  <a:pt x="5993892" y="27432"/>
                </a:cubicBezTo>
                <a:cubicBezTo>
                  <a:pt x="5889960" y="43794"/>
                  <a:pt x="5793821" y="34098"/>
                  <a:pt x="5652135" y="27432"/>
                </a:cubicBezTo>
                <a:cubicBezTo>
                  <a:pt x="5510449" y="20766"/>
                  <a:pt x="5168382" y="-3650"/>
                  <a:pt x="4994910" y="27432"/>
                </a:cubicBezTo>
                <a:cubicBezTo>
                  <a:pt x="4821439" y="58514"/>
                  <a:pt x="4653937" y="21362"/>
                  <a:pt x="4547997" y="27432"/>
                </a:cubicBezTo>
                <a:cubicBezTo>
                  <a:pt x="4442057" y="33502"/>
                  <a:pt x="4153363" y="33024"/>
                  <a:pt x="3785616" y="27432"/>
                </a:cubicBezTo>
                <a:cubicBezTo>
                  <a:pt x="3417869" y="21840"/>
                  <a:pt x="3544908" y="29840"/>
                  <a:pt x="3338703" y="27432"/>
                </a:cubicBezTo>
                <a:cubicBezTo>
                  <a:pt x="3132498" y="25024"/>
                  <a:pt x="2782152" y="45947"/>
                  <a:pt x="2576322" y="27432"/>
                </a:cubicBezTo>
                <a:cubicBezTo>
                  <a:pt x="2370492" y="8917"/>
                  <a:pt x="2347214" y="14129"/>
                  <a:pt x="2234565" y="27432"/>
                </a:cubicBezTo>
                <a:cubicBezTo>
                  <a:pt x="2121916" y="40735"/>
                  <a:pt x="1785921" y="49081"/>
                  <a:pt x="1472184" y="27432"/>
                </a:cubicBezTo>
                <a:cubicBezTo>
                  <a:pt x="1158447" y="5783"/>
                  <a:pt x="1203910" y="37937"/>
                  <a:pt x="1025271" y="27432"/>
                </a:cubicBezTo>
                <a:cubicBezTo>
                  <a:pt x="846632" y="16927"/>
                  <a:pt x="846577" y="17996"/>
                  <a:pt x="683514" y="27432"/>
                </a:cubicBezTo>
                <a:cubicBezTo>
                  <a:pt x="520451" y="36868"/>
                  <a:pt x="320799" y="46677"/>
                  <a:pt x="0" y="27432"/>
                </a:cubicBezTo>
                <a:cubicBezTo>
                  <a:pt x="-510" y="19859"/>
                  <a:pt x="-1106" y="11474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5798430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8AE282-8875-4F49-AB21-E1C2BCAEA1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1712EA2-EF8C-4F18-BECF-AD121F7281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938528"/>
            <a:ext cx="5157787" cy="823912"/>
          </a:xfrm>
        </p:spPr>
        <p:txBody>
          <a:bodyPr anchor="b">
            <a:normAutofit/>
          </a:bodyPr>
          <a:lstStyle>
            <a:lvl1pPr marL="0" indent="0">
              <a:buNone/>
              <a:defRPr sz="36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D7B59D4-E93F-40C1-A1A2-F1867830C6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926080"/>
            <a:ext cx="5157787" cy="326440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E810616-1C77-42AE-8449-D0B64E2B847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938528"/>
            <a:ext cx="5183188" cy="823912"/>
          </a:xfrm>
        </p:spPr>
        <p:txBody>
          <a:bodyPr anchor="b">
            <a:normAutofit/>
          </a:bodyPr>
          <a:lstStyle>
            <a:lvl1pPr marL="0" indent="0">
              <a:buNone/>
              <a:defRPr sz="36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A74E172-AFE8-48E4-BBB0-CA6D4EC1127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926080"/>
            <a:ext cx="5183188" cy="326440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C9407CC-270D-4C98-B95C-7AE67D2E19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3/9/2021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54070D5-9B7B-47FC-9F75-F6AD960745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28EAC17-33BE-4265-8C06-644C2D34FD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Rectangle 10" descr="Tag=AccentColor&#10;Flavor=Light&#10;Target=FillAndLine">
            <a:extLst>
              <a:ext uri="{FF2B5EF4-FFF2-40B4-BE49-F238E27FC236}">
                <a16:creationId xmlns:a16="http://schemas.microsoft.com/office/drawing/2014/main" id="{F634C457-AEBF-47D7-9200-BAD05D138B12}"/>
              </a:ext>
            </a:extLst>
          </p:cNvPr>
          <p:cNvSpPr/>
          <p:nvPr/>
        </p:nvSpPr>
        <p:spPr>
          <a:xfrm>
            <a:off x="838199" y="1709928"/>
            <a:ext cx="10515600" cy="27432"/>
          </a:xfrm>
          <a:custGeom>
            <a:avLst/>
            <a:gdLst>
              <a:gd name="connsiteX0" fmla="*/ 0 w 10515600"/>
              <a:gd name="connsiteY0" fmla="*/ 0 h 27432"/>
              <a:gd name="connsiteX1" fmla="*/ 446913 w 10515600"/>
              <a:gd name="connsiteY1" fmla="*/ 0 h 27432"/>
              <a:gd name="connsiteX2" fmla="*/ 1104138 w 10515600"/>
              <a:gd name="connsiteY2" fmla="*/ 0 h 27432"/>
              <a:gd name="connsiteX3" fmla="*/ 1866519 w 10515600"/>
              <a:gd name="connsiteY3" fmla="*/ 0 h 27432"/>
              <a:gd name="connsiteX4" fmla="*/ 2208276 w 10515600"/>
              <a:gd name="connsiteY4" fmla="*/ 0 h 27432"/>
              <a:gd name="connsiteX5" fmla="*/ 2550033 w 10515600"/>
              <a:gd name="connsiteY5" fmla="*/ 0 h 27432"/>
              <a:gd name="connsiteX6" fmla="*/ 3417570 w 10515600"/>
              <a:gd name="connsiteY6" fmla="*/ 0 h 27432"/>
              <a:gd name="connsiteX7" fmla="*/ 4074795 w 10515600"/>
              <a:gd name="connsiteY7" fmla="*/ 0 h 27432"/>
              <a:gd name="connsiteX8" fmla="*/ 4416552 w 10515600"/>
              <a:gd name="connsiteY8" fmla="*/ 0 h 27432"/>
              <a:gd name="connsiteX9" fmla="*/ 5073777 w 10515600"/>
              <a:gd name="connsiteY9" fmla="*/ 0 h 27432"/>
              <a:gd name="connsiteX10" fmla="*/ 5941314 w 10515600"/>
              <a:gd name="connsiteY10" fmla="*/ 0 h 27432"/>
              <a:gd name="connsiteX11" fmla="*/ 6493383 w 10515600"/>
              <a:gd name="connsiteY11" fmla="*/ 0 h 27432"/>
              <a:gd name="connsiteX12" fmla="*/ 7045452 w 10515600"/>
              <a:gd name="connsiteY12" fmla="*/ 0 h 27432"/>
              <a:gd name="connsiteX13" fmla="*/ 7702677 w 10515600"/>
              <a:gd name="connsiteY13" fmla="*/ 0 h 27432"/>
              <a:gd name="connsiteX14" fmla="*/ 8465058 w 10515600"/>
              <a:gd name="connsiteY14" fmla="*/ 0 h 27432"/>
              <a:gd name="connsiteX15" fmla="*/ 9227439 w 10515600"/>
              <a:gd name="connsiteY15" fmla="*/ 0 h 27432"/>
              <a:gd name="connsiteX16" fmla="*/ 10515600 w 10515600"/>
              <a:gd name="connsiteY16" fmla="*/ 0 h 27432"/>
              <a:gd name="connsiteX17" fmla="*/ 10515600 w 10515600"/>
              <a:gd name="connsiteY17" fmla="*/ 27432 h 27432"/>
              <a:gd name="connsiteX18" fmla="*/ 10068687 w 10515600"/>
              <a:gd name="connsiteY18" fmla="*/ 27432 h 27432"/>
              <a:gd name="connsiteX19" fmla="*/ 9201150 w 10515600"/>
              <a:gd name="connsiteY19" fmla="*/ 27432 h 27432"/>
              <a:gd name="connsiteX20" fmla="*/ 8543925 w 10515600"/>
              <a:gd name="connsiteY20" fmla="*/ 27432 h 27432"/>
              <a:gd name="connsiteX21" fmla="*/ 8202168 w 10515600"/>
              <a:gd name="connsiteY21" fmla="*/ 27432 h 27432"/>
              <a:gd name="connsiteX22" fmla="*/ 7544943 w 10515600"/>
              <a:gd name="connsiteY22" fmla="*/ 27432 h 27432"/>
              <a:gd name="connsiteX23" fmla="*/ 6992874 w 10515600"/>
              <a:gd name="connsiteY23" fmla="*/ 27432 h 27432"/>
              <a:gd name="connsiteX24" fmla="*/ 6440805 w 10515600"/>
              <a:gd name="connsiteY24" fmla="*/ 27432 h 27432"/>
              <a:gd name="connsiteX25" fmla="*/ 5888736 w 10515600"/>
              <a:gd name="connsiteY25" fmla="*/ 27432 h 27432"/>
              <a:gd name="connsiteX26" fmla="*/ 5336667 w 10515600"/>
              <a:gd name="connsiteY26" fmla="*/ 27432 h 27432"/>
              <a:gd name="connsiteX27" fmla="*/ 4574286 w 10515600"/>
              <a:gd name="connsiteY27" fmla="*/ 27432 h 27432"/>
              <a:gd name="connsiteX28" fmla="*/ 3917061 w 10515600"/>
              <a:gd name="connsiteY28" fmla="*/ 27432 h 27432"/>
              <a:gd name="connsiteX29" fmla="*/ 3575304 w 10515600"/>
              <a:gd name="connsiteY29" fmla="*/ 27432 h 27432"/>
              <a:gd name="connsiteX30" fmla="*/ 3023235 w 10515600"/>
              <a:gd name="connsiteY30" fmla="*/ 27432 h 27432"/>
              <a:gd name="connsiteX31" fmla="*/ 2260854 w 10515600"/>
              <a:gd name="connsiteY31" fmla="*/ 27432 h 27432"/>
              <a:gd name="connsiteX32" fmla="*/ 1813941 w 10515600"/>
              <a:gd name="connsiteY32" fmla="*/ 27432 h 27432"/>
              <a:gd name="connsiteX33" fmla="*/ 946404 w 10515600"/>
              <a:gd name="connsiteY33" fmla="*/ 27432 h 27432"/>
              <a:gd name="connsiteX34" fmla="*/ 0 w 10515600"/>
              <a:gd name="connsiteY34" fmla="*/ 27432 h 27432"/>
              <a:gd name="connsiteX35" fmla="*/ 0 w 10515600"/>
              <a:gd name="connsiteY35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515600" h="27432" fill="none" extrusionOk="0">
                <a:moveTo>
                  <a:pt x="0" y="0"/>
                </a:moveTo>
                <a:cubicBezTo>
                  <a:pt x="119693" y="-14343"/>
                  <a:pt x="253007" y="-7583"/>
                  <a:pt x="446913" y="0"/>
                </a:cubicBezTo>
                <a:cubicBezTo>
                  <a:pt x="640819" y="7583"/>
                  <a:pt x="841419" y="-7067"/>
                  <a:pt x="1104138" y="0"/>
                </a:cubicBezTo>
                <a:cubicBezTo>
                  <a:pt x="1366858" y="7067"/>
                  <a:pt x="1495525" y="1255"/>
                  <a:pt x="1866519" y="0"/>
                </a:cubicBezTo>
                <a:cubicBezTo>
                  <a:pt x="2237513" y="-1255"/>
                  <a:pt x="2043820" y="12003"/>
                  <a:pt x="2208276" y="0"/>
                </a:cubicBezTo>
                <a:cubicBezTo>
                  <a:pt x="2372732" y="-12003"/>
                  <a:pt x="2419452" y="9887"/>
                  <a:pt x="2550033" y="0"/>
                </a:cubicBezTo>
                <a:cubicBezTo>
                  <a:pt x="2680614" y="-9887"/>
                  <a:pt x="3098156" y="3827"/>
                  <a:pt x="3417570" y="0"/>
                </a:cubicBezTo>
                <a:cubicBezTo>
                  <a:pt x="3736984" y="-3827"/>
                  <a:pt x="3916040" y="-6233"/>
                  <a:pt x="4074795" y="0"/>
                </a:cubicBezTo>
                <a:cubicBezTo>
                  <a:pt x="4233551" y="6233"/>
                  <a:pt x="4279253" y="5661"/>
                  <a:pt x="4416552" y="0"/>
                </a:cubicBezTo>
                <a:cubicBezTo>
                  <a:pt x="4553851" y="-5661"/>
                  <a:pt x="4915758" y="26022"/>
                  <a:pt x="5073777" y="0"/>
                </a:cubicBezTo>
                <a:cubicBezTo>
                  <a:pt x="5231797" y="-26022"/>
                  <a:pt x="5612089" y="32230"/>
                  <a:pt x="5941314" y="0"/>
                </a:cubicBezTo>
                <a:cubicBezTo>
                  <a:pt x="6270539" y="-32230"/>
                  <a:pt x="6313600" y="3064"/>
                  <a:pt x="6493383" y="0"/>
                </a:cubicBezTo>
                <a:cubicBezTo>
                  <a:pt x="6673166" y="-3064"/>
                  <a:pt x="6902474" y="-21096"/>
                  <a:pt x="7045452" y="0"/>
                </a:cubicBezTo>
                <a:cubicBezTo>
                  <a:pt x="7188430" y="21096"/>
                  <a:pt x="7478162" y="17386"/>
                  <a:pt x="7702677" y="0"/>
                </a:cubicBezTo>
                <a:cubicBezTo>
                  <a:pt x="7927192" y="-17386"/>
                  <a:pt x="8295683" y="-35143"/>
                  <a:pt x="8465058" y="0"/>
                </a:cubicBezTo>
                <a:cubicBezTo>
                  <a:pt x="8634433" y="35143"/>
                  <a:pt x="8927835" y="4103"/>
                  <a:pt x="9227439" y="0"/>
                </a:cubicBezTo>
                <a:cubicBezTo>
                  <a:pt x="9527043" y="-4103"/>
                  <a:pt x="10105355" y="-17535"/>
                  <a:pt x="10515600" y="0"/>
                </a:cubicBezTo>
                <a:cubicBezTo>
                  <a:pt x="10515789" y="12323"/>
                  <a:pt x="10515633" y="14639"/>
                  <a:pt x="10515600" y="27432"/>
                </a:cubicBezTo>
                <a:cubicBezTo>
                  <a:pt x="10343646" y="15282"/>
                  <a:pt x="10223667" y="31057"/>
                  <a:pt x="10068687" y="27432"/>
                </a:cubicBezTo>
                <a:cubicBezTo>
                  <a:pt x="9913707" y="23807"/>
                  <a:pt x="9512455" y="4101"/>
                  <a:pt x="9201150" y="27432"/>
                </a:cubicBezTo>
                <a:cubicBezTo>
                  <a:pt x="8889845" y="50763"/>
                  <a:pt x="8866277" y="3158"/>
                  <a:pt x="8543925" y="27432"/>
                </a:cubicBezTo>
                <a:cubicBezTo>
                  <a:pt x="8221573" y="51706"/>
                  <a:pt x="8288348" y="37286"/>
                  <a:pt x="8202168" y="27432"/>
                </a:cubicBezTo>
                <a:cubicBezTo>
                  <a:pt x="8115988" y="17578"/>
                  <a:pt x="7797033" y="6631"/>
                  <a:pt x="7544943" y="27432"/>
                </a:cubicBezTo>
                <a:cubicBezTo>
                  <a:pt x="7292854" y="48233"/>
                  <a:pt x="7108060" y="41767"/>
                  <a:pt x="6992874" y="27432"/>
                </a:cubicBezTo>
                <a:cubicBezTo>
                  <a:pt x="6877688" y="13097"/>
                  <a:pt x="6668930" y="7947"/>
                  <a:pt x="6440805" y="27432"/>
                </a:cubicBezTo>
                <a:cubicBezTo>
                  <a:pt x="6212680" y="46917"/>
                  <a:pt x="6027476" y="35225"/>
                  <a:pt x="5888736" y="27432"/>
                </a:cubicBezTo>
                <a:cubicBezTo>
                  <a:pt x="5749996" y="19639"/>
                  <a:pt x="5574559" y="43627"/>
                  <a:pt x="5336667" y="27432"/>
                </a:cubicBezTo>
                <a:cubicBezTo>
                  <a:pt x="5098775" y="11237"/>
                  <a:pt x="4837534" y="41882"/>
                  <a:pt x="4574286" y="27432"/>
                </a:cubicBezTo>
                <a:cubicBezTo>
                  <a:pt x="4311038" y="12982"/>
                  <a:pt x="4126419" y="26678"/>
                  <a:pt x="3917061" y="27432"/>
                </a:cubicBezTo>
                <a:cubicBezTo>
                  <a:pt x="3707704" y="28186"/>
                  <a:pt x="3657291" y="40087"/>
                  <a:pt x="3575304" y="27432"/>
                </a:cubicBezTo>
                <a:cubicBezTo>
                  <a:pt x="3493317" y="14777"/>
                  <a:pt x="3185226" y="45867"/>
                  <a:pt x="3023235" y="27432"/>
                </a:cubicBezTo>
                <a:cubicBezTo>
                  <a:pt x="2861244" y="8997"/>
                  <a:pt x="2597085" y="35801"/>
                  <a:pt x="2260854" y="27432"/>
                </a:cubicBezTo>
                <a:cubicBezTo>
                  <a:pt x="1924623" y="19063"/>
                  <a:pt x="1996678" y="15705"/>
                  <a:pt x="1813941" y="27432"/>
                </a:cubicBezTo>
                <a:cubicBezTo>
                  <a:pt x="1631204" y="39159"/>
                  <a:pt x="1187542" y="49167"/>
                  <a:pt x="946404" y="27432"/>
                </a:cubicBezTo>
                <a:cubicBezTo>
                  <a:pt x="705266" y="5697"/>
                  <a:pt x="404743" y="28229"/>
                  <a:pt x="0" y="27432"/>
                </a:cubicBezTo>
                <a:cubicBezTo>
                  <a:pt x="244" y="15297"/>
                  <a:pt x="645" y="7129"/>
                  <a:pt x="0" y="0"/>
                </a:cubicBezTo>
                <a:close/>
              </a:path>
              <a:path w="10515600" h="27432" stroke="0" extrusionOk="0">
                <a:moveTo>
                  <a:pt x="0" y="0"/>
                </a:moveTo>
                <a:cubicBezTo>
                  <a:pt x="230793" y="14353"/>
                  <a:pt x="332416" y="21392"/>
                  <a:pt x="552069" y="0"/>
                </a:cubicBezTo>
                <a:cubicBezTo>
                  <a:pt x="771722" y="-21392"/>
                  <a:pt x="761737" y="-14337"/>
                  <a:pt x="893826" y="0"/>
                </a:cubicBezTo>
                <a:cubicBezTo>
                  <a:pt x="1025915" y="14337"/>
                  <a:pt x="1441584" y="-15498"/>
                  <a:pt x="1761363" y="0"/>
                </a:cubicBezTo>
                <a:cubicBezTo>
                  <a:pt x="2081142" y="15498"/>
                  <a:pt x="2111503" y="7278"/>
                  <a:pt x="2313432" y="0"/>
                </a:cubicBezTo>
                <a:cubicBezTo>
                  <a:pt x="2515361" y="-7278"/>
                  <a:pt x="2743584" y="-17845"/>
                  <a:pt x="2865501" y="0"/>
                </a:cubicBezTo>
                <a:cubicBezTo>
                  <a:pt x="2987418" y="17845"/>
                  <a:pt x="3345183" y="8208"/>
                  <a:pt x="3733038" y="0"/>
                </a:cubicBezTo>
                <a:cubicBezTo>
                  <a:pt x="4120893" y="-8208"/>
                  <a:pt x="4009066" y="-3159"/>
                  <a:pt x="4179951" y="0"/>
                </a:cubicBezTo>
                <a:cubicBezTo>
                  <a:pt x="4350836" y="3159"/>
                  <a:pt x="4735020" y="17517"/>
                  <a:pt x="5047488" y="0"/>
                </a:cubicBezTo>
                <a:cubicBezTo>
                  <a:pt x="5359956" y="-17517"/>
                  <a:pt x="5662148" y="-17777"/>
                  <a:pt x="5915025" y="0"/>
                </a:cubicBezTo>
                <a:cubicBezTo>
                  <a:pt x="6167902" y="17777"/>
                  <a:pt x="6308797" y="30350"/>
                  <a:pt x="6572250" y="0"/>
                </a:cubicBezTo>
                <a:cubicBezTo>
                  <a:pt x="6835703" y="-30350"/>
                  <a:pt x="7107419" y="-9627"/>
                  <a:pt x="7439787" y="0"/>
                </a:cubicBezTo>
                <a:cubicBezTo>
                  <a:pt x="7772155" y="9627"/>
                  <a:pt x="7844034" y="-9098"/>
                  <a:pt x="7991856" y="0"/>
                </a:cubicBezTo>
                <a:cubicBezTo>
                  <a:pt x="8139678" y="9098"/>
                  <a:pt x="8289889" y="-20239"/>
                  <a:pt x="8543925" y="0"/>
                </a:cubicBezTo>
                <a:cubicBezTo>
                  <a:pt x="8797961" y="20239"/>
                  <a:pt x="8994198" y="29575"/>
                  <a:pt x="9306306" y="0"/>
                </a:cubicBezTo>
                <a:cubicBezTo>
                  <a:pt x="9618414" y="-29575"/>
                  <a:pt x="9739118" y="-23835"/>
                  <a:pt x="9858375" y="0"/>
                </a:cubicBezTo>
                <a:cubicBezTo>
                  <a:pt x="9977632" y="23835"/>
                  <a:pt x="10370488" y="-4069"/>
                  <a:pt x="10515600" y="0"/>
                </a:cubicBezTo>
                <a:cubicBezTo>
                  <a:pt x="10515650" y="5798"/>
                  <a:pt x="10515903" y="19375"/>
                  <a:pt x="10515600" y="27432"/>
                </a:cubicBezTo>
                <a:cubicBezTo>
                  <a:pt x="10304538" y="42307"/>
                  <a:pt x="10069280" y="3335"/>
                  <a:pt x="9753219" y="27432"/>
                </a:cubicBezTo>
                <a:cubicBezTo>
                  <a:pt x="9437158" y="51529"/>
                  <a:pt x="9488415" y="23852"/>
                  <a:pt x="9411462" y="27432"/>
                </a:cubicBezTo>
                <a:cubicBezTo>
                  <a:pt x="9334509" y="31012"/>
                  <a:pt x="9183755" y="44107"/>
                  <a:pt x="8964549" y="27432"/>
                </a:cubicBezTo>
                <a:cubicBezTo>
                  <a:pt x="8745343" y="10757"/>
                  <a:pt x="8279150" y="61693"/>
                  <a:pt x="8097012" y="27432"/>
                </a:cubicBezTo>
                <a:cubicBezTo>
                  <a:pt x="7914874" y="-6829"/>
                  <a:pt x="7608717" y="59556"/>
                  <a:pt x="7439787" y="27432"/>
                </a:cubicBezTo>
                <a:cubicBezTo>
                  <a:pt x="7270858" y="-4692"/>
                  <a:pt x="7154492" y="27026"/>
                  <a:pt x="6992874" y="27432"/>
                </a:cubicBezTo>
                <a:cubicBezTo>
                  <a:pt x="6831256" y="27838"/>
                  <a:pt x="6536817" y="51174"/>
                  <a:pt x="6335649" y="27432"/>
                </a:cubicBezTo>
                <a:cubicBezTo>
                  <a:pt x="6134481" y="3690"/>
                  <a:pt x="6097824" y="11070"/>
                  <a:pt x="5993892" y="27432"/>
                </a:cubicBezTo>
                <a:cubicBezTo>
                  <a:pt x="5889960" y="43794"/>
                  <a:pt x="5793821" y="34098"/>
                  <a:pt x="5652135" y="27432"/>
                </a:cubicBezTo>
                <a:cubicBezTo>
                  <a:pt x="5510449" y="20766"/>
                  <a:pt x="5168382" y="-3650"/>
                  <a:pt x="4994910" y="27432"/>
                </a:cubicBezTo>
                <a:cubicBezTo>
                  <a:pt x="4821439" y="58514"/>
                  <a:pt x="4653937" y="21362"/>
                  <a:pt x="4547997" y="27432"/>
                </a:cubicBezTo>
                <a:cubicBezTo>
                  <a:pt x="4442057" y="33502"/>
                  <a:pt x="4153363" y="33024"/>
                  <a:pt x="3785616" y="27432"/>
                </a:cubicBezTo>
                <a:cubicBezTo>
                  <a:pt x="3417869" y="21840"/>
                  <a:pt x="3544908" y="29840"/>
                  <a:pt x="3338703" y="27432"/>
                </a:cubicBezTo>
                <a:cubicBezTo>
                  <a:pt x="3132498" y="25024"/>
                  <a:pt x="2782152" y="45947"/>
                  <a:pt x="2576322" y="27432"/>
                </a:cubicBezTo>
                <a:cubicBezTo>
                  <a:pt x="2370492" y="8917"/>
                  <a:pt x="2347214" y="14129"/>
                  <a:pt x="2234565" y="27432"/>
                </a:cubicBezTo>
                <a:cubicBezTo>
                  <a:pt x="2121916" y="40735"/>
                  <a:pt x="1785921" y="49081"/>
                  <a:pt x="1472184" y="27432"/>
                </a:cubicBezTo>
                <a:cubicBezTo>
                  <a:pt x="1158447" y="5783"/>
                  <a:pt x="1203910" y="37937"/>
                  <a:pt x="1025271" y="27432"/>
                </a:cubicBezTo>
                <a:cubicBezTo>
                  <a:pt x="846632" y="16927"/>
                  <a:pt x="846577" y="17996"/>
                  <a:pt x="683514" y="27432"/>
                </a:cubicBezTo>
                <a:cubicBezTo>
                  <a:pt x="520451" y="36868"/>
                  <a:pt x="320799" y="46677"/>
                  <a:pt x="0" y="27432"/>
                </a:cubicBezTo>
                <a:cubicBezTo>
                  <a:pt x="-510" y="19859"/>
                  <a:pt x="-1106" y="11474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492839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EE9AC0-40CD-4451-BF00-5E2FC7B745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03704" y="1728216"/>
            <a:ext cx="7781544" cy="3392424"/>
          </a:xfrm>
        </p:spPr>
        <p:txBody>
          <a:bodyPr>
            <a:normAutofit/>
          </a:bodyPr>
          <a:lstStyle>
            <a:lvl1pPr algn="ctr">
              <a:defRPr sz="7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6FD9A32-9C83-452B-BC69-CC6E95D3C9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3/9/2021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B87B83E-E23E-42DE-876D-F55908A97D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61C03A8-D428-4010-B413-13B1E99226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6" name="Rectangle 6" descr="Tag=AccentColor&#10;Flavor=Light&#10;Target=FillAndLine">
            <a:extLst>
              <a:ext uri="{FF2B5EF4-FFF2-40B4-BE49-F238E27FC236}">
                <a16:creationId xmlns:a16="http://schemas.microsoft.com/office/drawing/2014/main" id="{17F03060-85EC-4182-8C18-C6EE0D373E4B}"/>
              </a:ext>
            </a:extLst>
          </p:cNvPr>
          <p:cNvSpPr/>
          <p:nvPr/>
        </p:nvSpPr>
        <p:spPr>
          <a:xfrm>
            <a:off x="3974206" y="5126892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607201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72816A0-77C4-4A3F-87BD-A7321E3C84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3/9/2021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5FC3464-F026-4C77-9441-55ECA5054D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87D9257-BADE-4D0B-AF0B-D09FE95FA0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563109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A1C48E-F751-45A2-9010-208B81EDBE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3429000"/>
          </a:xfrm>
        </p:spPr>
        <p:txBody>
          <a:bodyPr anchor="b">
            <a:normAutofit/>
          </a:bodyPr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D501F6-8430-4758-8636-74D68E990E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03520" y="548640"/>
            <a:ext cx="6053328" cy="5431536"/>
          </a:xfrm>
        </p:spPr>
        <p:txBody>
          <a:bodyPr anchor="ctr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E79DC39-A29C-494C-98B6-999746C5F3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3977640"/>
            <a:ext cx="3932237" cy="2002536"/>
          </a:xfrm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584C988-A6DB-469A-B8AA-31866F36E8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3/9/2021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2BC39C3-81EB-4828-9AD3-2F1FAC521E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059376C-9810-49A5-BC9A-4E6A021752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6" descr="Tag=AccentColor&#10;Flavor=Light&#10;Target=FillAndLine">
            <a:extLst>
              <a:ext uri="{FF2B5EF4-FFF2-40B4-BE49-F238E27FC236}">
                <a16:creationId xmlns:a16="http://schemas.microsoft.com/office/drawing/2014/main" id="{B9F96F3A-E64D-4401-B02C-BCD5CAA97CFF}"/>
              </a:ext>
            </a:extLst>
          </p:cNvPr>
          <p:cNvSpPr/>
          <p:nvPr/>
        </p:nvSpPr>
        <p:spPr>
          <a:xfrm rot="5400000">
            <a:off x="2797492" y="3254143"/>
            <a:ext cx="4480560" cy="27432"/>
          </a:xfrm>
          <a:custGeom>
            <a:avLst/>
            <a:gdLst>
              <a:gd name="connsiteX0" fmla="*/ 0 w 4480560"/>
              <a:gd name="connsiteY0" fmla="*/ 0 h 27432"/>
              <a:gd name="connsiteX1" fmla="*/ 595274 w 4480560"/>
              <a:gd name="connsiteY1" fmla="*/ 0 h 27432"/>
              <a:gd name="connsiteX2" fmla="*/ 1100938 w 4480560"/>
              <a:gd name="connsiteY2" fmla="*/ 0 h 27432"/>
              <a:gd name="connsiteX3" fmla="*/ 1651406 w 4480560"/>
              <a:gd name="connsiteY3" fmla="*/ 0 h 27432"/>
              <a:gd name="connsiteX4" fmla="*/ 2336292 w 4480560"/>
              <a:gd name="connsiteY4" fmla="*/ 0 h 27432"/>
              <a:gd name="connsiteX5" fmla="*/ 2931566 w 4480560"/>
              <a:gd name="connsiteY5" fmla="*/ 0 h 27432"/>
              <a:gd name="connsiteX6" fmla="*/ 3482035 w 4480560"/>
              <a:gd name="connsiteY6" fmla="*/ 0 h 27432"/>
              <a:gd name="connsiteX7" fmla="*/ 4480560 w 4480560"/>
              <a:gd name="connsiteY7" fmla="*/ 0 h 27432"/>
              <a:gd name="connsiteX8" fmla="*/ 4480560 w 4480560"/>
              <a:gd name="connsiteY8" fmla="*/ 27432 h 27432"/>
              <a:gd name="connsiteX9" fmla="*/ 3840480 w 4480560"/>
              <a:gd name="connsiteY9" fmla="*/ 27432 h 27432"/>
              <a:gd name="connsiteX10" fmla="*/ 3290011 w 4480560"/>
              <a:gd name="connsiteY10" fmla="*/ 27432 h 27432"/>
              <a:gd name="connsiteX11" fmla="*/ 2560320 w 4480560"/>
              <a:gd name="connsiteY11" fmla="*/ 27432 h 27432"/>
              <a:gd name="connsiteX12" fmla="*/ 1965046 w 4480560"/>
              <a:gd name="connsiteY12" fmla="*/ 27432 h 27432"/>
              <a:gd name="connsiteX13" fmla="*/ 1459382 w 4480560"/>
              <a:gd name="connsiteY13" fmla="*/ 27432 h 27432"/>
              <a:gd name="connsiteX14" fmla="*/ 774497 w 4480560"/>
              <a:gd name="connsiteY14" fmla="*/ 27432 h 27432"/>
              <a:gd name="connsiteX15" fmla="*/ 0 w 4480560"/>
              <a:gd name="connsiteY15" fmla="*/ 27432 h 27432"/>
              <a:gd name="connsiteX16" fmla="*/ 0 w 4480560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480560" h="27432" fill="none" extrusionOk="0">
                <a:moveTo>
                  <a:pt x="0" y="0"/>
                </a:moveTo>
                <a:cubicBezTo>
                  <a:pt x="267821" y="8731"/>
                  <a:pt x="334105" y="2629"/>
                  <a:pt x="595274" y="0"/>
                </a:cubicBezTo>
                <a:cubicBezTo>
                  <a:pt x="856443" y="-2629"/>
                  <a:pt x="863808" y="-13353"/>
                  <a:pt x="1100938" y="0"/>
                </a:cubicBezTo>
                <a:cubicBezTo>
                  <a:pt x="1338068" y="13353"/>
                  <a:pt x="1431663" y="-25862"/>
                  <a:pt x="1651406" y="0"/>
                </a:cubicBezTo>
                <a:cubicBezTo>
                  <a:pt x="1871149" y="25862"/>
                  <a:pt x="2173163" y="23827"/>
                  <a:pt x="2336292" y="0"/>
                </a:cubicBezTo>
                <a:cubicBezTo>
                  <a:pt x="2499421" y="-23827"/>
                  <a:pt x="2720589" y="28148"/>
                  <a:pt x="2931566" y="0"/>
                </a:cubicBezTo>
                <a:cubicBezTo>
                  <a:pt x="3142543" y="-28148"/>
                  <a:pt x="3323630" y="27022"/>
                  <a:pt x="3482035" y="0"/>
                </a:cubicBezTo>
                <a:cubicBezTo>
                  <a:pt x="3640440" y="-27022"/>
                  <a:pt x="4012110" y="-20118"/>
                  <a:pt x="4480560" y="0"/>
                </a:cubicBezTo>
                <a:cubicBezTo>
                  <a:pt x="4479587" y="8304"/>
                  <a:pt x="4480082" y="21512"/>
                  <a:pt x="4480560" y="27432"/>
                </a:cubicBezTo>
                <a:cubicBezTo>
                  <a:pt x="4314132" y="24068"/>
                  <a:pt x="4028383" y="45776"/>
                  <a:pt x="3840480" y="27432"/>
                </a:cubicBezTo>
                <a:cubicBezTo>
                  <a:pt x="3652577" y="9088"/>
                  <a:pt x="3547615" y="11992"/>
                  <a:pt x="3290011" y="27432"/>
                </a:cubicBezTo>
                <a:cubicBezTo>
                  <a:pt x="3032407" y="42872"/>
                  <a:pt x="2830268" y="17863"/>
                  <a:pt x="2560320" y="27432"/>
                </a:cubicBezTo>
                <a:cubicBezTo>
                  <a:pt x="2290372" y="37001"/>
                  <a:pt x="2147422" y="15872"/>
                  <a:pt x="1965046" y="27432"/>
                </a:cubicBezTo>
                <a:cubicBezTo>
                  <a:pt x="1782670" y="38992"/>
                  <a:pt x="1689791" y="49824"/>
                  <a:pt x="1459382" y="27432"/>
                </a:cubicBezTo>
                <a:cubicBezTo>
                  <a:pt x="1228973" y="5040"/>
                  <a:pt x="915486" y="45645"/>
                  <a:pt x="774497" y="27432"/>
                </a:cubicBezTo>
                <a:cubicBezTo>
                  <a:pt x="633508" y="9219"/>
                  <a:pt x="361442" y="-1963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480560" h="27432" stroke="0" extrusionOk="0">
                <a:moveTo>
                  <a:pt x="0" y="0"/>
                </a:moveTo>
                <a:cubicBezTo>
                  <a:pt x="285465" y="225"/>
                  <a:pt x="322691" y="16223"/>
                  <a:pt x="595274" y="0"/>
                </a:cubicBezTo>
                <a:cubicBezTo>
                  <a:pt x="867857" y="-16223"/>
                  <a:pt x="989129" y="-11242"/>
                  <a:pt x="1100938" y="0"/>
                </a:cubicBezTo>
                <a:cubicBezTo>
                  <a:pt x="1212747" y="11242"/>
                  <a:pt x="1574350" y="-36410"/>
                  <a:pt x="1830629" y="0"/>
                </a:cubicBezTo>
                <a:cubicBezTo>
                  <a:pt x="2086908" y="36410"/>
                  <a:pt x="2180922" y="4645"/>
                  <a:pt x="2425903" y="0"/>
                </a:cubicBezTo>
                <a:cubicBezTo>
                  <a:pt x="2670884" y="-4645"/>
                  <a:pt x="2782024" y="22929"/>
                  <a:pt x="3021178" y="0"/>
                </a:cubicBezTo>
                <a:cubicBezTo>
                  <a:pt x="3260332" y="-22929"/>
                  <a:pt x="3456982" y="-1586"/>
                  <a:pt x="3750869" y="0"/>
                </a:cubicBezTo>
                <a:cubicBezTo>
                  <a:pt x="4044756" y="1586"/>
                  <a:pt x="4302726" y="17043"/>
                  <a:pt x="4480560" y="0"/>
                </a:cubicBezTo>
                <a:cubicBezTo>
                  <a:pt x="4481045" y="9333"/>
                  <a:pt x="4481838" y="19699"/>
                  <a:pt x="4480560" y="27432"/>
                </a:cubicBezTo>
                <a:cubicBezTo>
                  <a:pt x="4279652" y="2294"/>
                  <a:pt x="4200762" y="50710"/>
                  <a:pt x="3930091" y="27432"/>
                </a:cubicBezTo>
                <a:cubicBezTo>
                  <a:pt x="3659420" y="4154"/>
                  <a:pt x="3456052" y="31438"/>
                  <a:pt x="3290011" y="27432"/>
                </a:cubicBezTo>
                <a:cubicBezTo>
                  <a:pt x="3123970" y="23426"/>
                  <a:pt x="2882392" y="41962"/>
                  <a:pt x="2649931" y="27432"/>
                </a:cubicBezTo>
                <a:cubicBezTo>
                  <a:pt x="2417470" y="12902"/>
                  <a:pt x="2238426" y="16481"/>
                  <a:pt x="2054657" y="27432"/>
                </a:cubicBezTo>
                <a:cubicBezTo>
                  <a:pt x="1870888" y="38383"/>
                  <a:pt x="1566368" y="54184"/>
                  <a:pt x="1324966" y="27432"/>
                </a:cubicBezTo>
                <a:cubicBezTo>
                  <a:pt x="1083564" y="680"/>
                  <a:pt x="787410" y="20090"/>
                  <a:pt x="595274" y="27432"/>
                </a:cubicBezTo>
                <a:cubicBezTo>
                  <a:pt x="403138" y="34774"/>
                  <a:pt x="169622" y="19643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4445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0862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237704-80BD-41B0-8395-41618EC3AF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1920" cy="3429000"/>
          </a:xfrm>
        </p:spPr>
        <p:txBody>
          <a:bodyPr anchor="b">
            <a:normAutofit/>
          </a:bodyPr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4DA4032-EC66-4974-BD30-898B60E4B56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303520" y="548640"/>
            <a:ext cx="6053328" cy="543153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21802D0-5574-4631-BA49-92362F8E40D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3977640"/>
            <a:ext cx="3931920" cy="2002536"/>
          </a:xfrm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62C2F5B-DDDD-4E64-94A9-99E46F4B06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3/9/2021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4FA8D36-8865-48E7-8249-ED729A5F70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30F98C3-0B62-4361-8408-A01F70807C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6" descr="Tag=AccentColor&#10;Flavor=Light&#10;Target=FillAndLine">
            <a:extLst>
              <a:ext uri="{FF2B5EF4-FFF2-40B4-BE49-F238E27FC236}">
                <a16:creationId xmlns:a16="http://schemas.microsoft.com/office/drawing/2014/main" id="{FE511AB6-FEAF-4549-BA88-0764BD10B63D}"/>
              </a:ext>
            </a:extLst>
          </p:cNvPr>
          <p:cNvSpPr/>
          <p:nvPr/>
        </p:nvSpPr>
        <p:spPr>
          <a:xfrm rot="5400000">
            <a:off x="2798064" y="3254143"/>
            <a:ext cx="4480560" cy="27432"/>
          </a:xfrm>
          <a:custGeom>
            <a:avLst/>
            <a:gdLst>
              <a:gd name="connsiteX0" fmla="*/ 0 w 4480560"/>
              <a:gd name="connsiteY0" fmla="*/ 0 h 27432"/>
              <a:gd name="connsiteX1" fmla="*/ 595274 w 4480560"/>
              <a:gd name="connsiteY1" fmla="*/ 0 h 27432"/>
              <a:gd name="connsiteX2" fmla="*/ 1100938 w 4480560"/>
              <a:gd name="connsiteY2" fmla="*/ 0 h 27432"/>
              <a:gd name="connsiteX3" fmla="*/ 1651406 w 4480560"/>
              <a:gd name="connsiteY3" fmla="*/ 0 h 27432"/>
              <a:gd name="connsiteX4" fmla="*/ 2336292 w 4480560"/>
              <a:gd name="connsiteY4" fmla="*/ 0 h 27432"/>
              <a:gd name="connsiteX5" fmla="*/ 2931566 w 4480560"/>
              <a:gd name="connsiteY5" fmla="*/ 0 h 27432"/>
              <a:gd name="connsiteX6" fmla="*/ 3482035 w 4480560"/>
              <a:gd name="connsiteY6" fmla="*/ 0 h 27432"/>
              <a:gd name="connsiteX7" fmla="*/ 4480560 w 4480560"/>
              <a:gd name="connsiteY7" fmla="*/ 0 h 27432"/>
              <a:gd name="connsiteX8" fmla="*/ 4480560 w 4480560"/>
              <a:gd name="connsiteY8" fmla="*/ 27432 h 27432"/>
              <a:gd name="connsiteX9" fmla="*/ 3840480 w 4480560"/>
              <a:gd name="connsiteY9" fmla="*/ 27432 h 27432"/>
              <a:gd name="connsiteX10" fmla="*/ 3290011 w 4480560"/>
              <a:gd name="connsiteY10" fmla="*/ 27432 h 27432"/>
              <a:gd name="connsiteX11" fmla="*/ 2560320 w 4480560"/>
              <a:gd name="connsiteY11" fmla="*/ 27432 h 27432"/>
              <a:gd name="connsiteX12" fmla="*/ 1965046 w 4480560"/>
              <a:gd name="connsiteY12" fmla="*/ 27432 h 27432"/>
              <a:gd name="connsiteX13" fmla="*/ 1459382 w 4480560"/>
              <a:gd name="connsiteY13" fmla="*/ 27432 h 27432"/>
              <a:gd name="connsiteX14" fmla="*/ 774497 w 4480560"/>
              <a:gd name="connsiteY14" fmla="*/ 27432 h 27432"/>
              <a:gd name="connsiteX15" fmla="*/ 0 w 4480560"/>
              <a:gd name="connsiteY15" fmla="*/ 27432 h 27432"/>
              <a:gd name="connsiteX16" fmla="*/ 0 w 4480560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480560" h="27432" fill="none" extrusionOk="0">
                <a:moveTo>
                  <a:pt x="0" y="0"/>
                </a:moveTo>
                <a:cubicBezTo>
                  <a:pt x="267821" y="8731"/>
                  <a:pt x="334105" y="2629"/>
                  <a:pt x="595274" y="0"/>
                </a:cubicBezTo>
                <a:cubicBezTo>
                  <a:pt x="856443" y="-2629"/>
                  <a:pt x="863808" y="-13353"/>
                  <a:pt x="1100938" y="0"/>
                </a:cubicBezTo>
                <a:cubicBezTo>
                  <a:pt x="1338068" y="13353"/>
                  <a:pt x="1431663" y="-25862"/>
                  <a:pt x="1651406" y="0"/>
                </a:cubicBezTo>
                <a:cubicBezTo>
                  <a:pt x="1871149" y="25862"/>
                  <a:pt x="2173163" y="23827"/>
                  <a:pt x="2336292" y="0"/>
                </a:cubicBezTo>
                <a:cubicBezTo>
                  <a:pt x="2499421" y="-23827"/>
                  <a:pt x="2720589" y="28148"/>
                  <a:pt x="2931566" y="0"/>
                </a:cubicBezTo>
                <a:cubicBezTo>
                  <a:pt x="3142543" y="-28148"/>
                  <a:pt x="3323630" y="27022"/>
                  <a:pt x="3482035" y="0"/>
                </a:cubicBezTo>
                <a:cubicBezTo>
                  <a:pt x="3640440" y="-27022"/>
                  <a:pt x="4012110" y="-20118"/>
                  <a:pt x="4480560" y="0"/>
                </a:cubicBezTo>
                <a:cubicBezTo>
                  <a:pt x="4479587" y="8304"/>
                  <a:pt x="4480082" y="21512"/>
                  <a:pt x="4480560" y="27432"/>
                </a:cubicBezTo>
                <a:cubicBezTo>
                  <a:pt x="4314132" y="24068"/>
                  <a:pt x="4028383" y="45776"/>
                  <a:pt x="3840480" y="27432"/>
                </a:cubicBezTo>
                <a:cubicBezTo>
                  <a:pt x="3652577" y="9088"/>
                  <a:pt x="3547615" y="11992"/>
                  <a:pt x="3290011" y="27432"/>
                </a:cubicBezTo>
                <a:cubicBezTo>
                  <a:pt x="3032407" y="42872"/>
                  <a:pt x="2830268" y="17863"/>
                  <a:pt x="2560320" y="27432"/>
                </a:cubicBezTo>
                <a:cubicBezTo>
                  <a:pt x="2290372" y="37001"/>
                  <a:pt x="2147422" y="15872"/>
                  <a:pt x="1965046" y="27432"/>
                </a:cubicBezTo>
                <a:cubicBezTo>
                  <a:pt x="1782670" y="38992"/>
                  <a:pt x="1689791" y="49824"/>
                  <a:pt x="1459382" y="27432"/>
                </a:cubicBezTo>
                <a:cubicBezTo>
                  <a:pt x="1228973" y="5040"/>
                  <a:pt x="915486" y="45645"/>
                  <a:pt x="774497" y="27432"/>
                </a:cubicBezTo>
                <a:cubicBezTo>
                  <a:pt x="633508" y="9219"/>
                  <a:pt x="361442" y="-1963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480560" h="27432" stroke="0" extrusionOk="0">
                <a:moveTo>
                  <a:pt x="0" y="0"/>
                </a:moveTo>
                <a:cubicBezTo>
                  <a:pt x="285465" y="225"/>
                  <a:pt x="322691" y="16223"/>
                  <a:pt x="595274" y="0"/>
                </a:cubicBezTo>
                <a:cubicBezTo>
                  <a:pt x="867857" y="-16223"/>
                  <a:pt x="989129" y="-11242"/>
                  <a:pt x="1100938" y="0"/>
                </a:cubicBezTo>
                <a:cubicBezTo>
                  <a:pt x="1212747" y="11242"/>
                  <a:pt x="1574350" y="-36410"/>
                  <a:pt x="1830629" y="0"/>
                </a:cubicBezTo>
                <a:cubicBezTo>
                  <a:pt x="2086908" y="36410"/>
                  <a:pt x="2180922" y="4645"/>
                  <a:pt x="2425903" y="0"/>
                </a:cubicBezTo>
                <a:cubicBezTo>
                  <a:pt x="2670884" y="-4645"/>
                  <a:pt x="2782024" y="22929"/>
                  <a:pt x="3021178" y="0"/>
                </a:cubicBezTo>
                <a:cubicBezTo>
                  <a:pt x="3260332" y="-22929"/>
                  <a:pt x="3456982" y="-1586"/>
                  <a:pt x="3750869" y="0"/>
                </a:cubicBezTo>
                <a:cubicBezTo>
                  <a:pt x="4044756" y="1586"/>
                  <a:pt x="4302726" y="17043"/>
                  <a:pt x="4480560" y="0"/>
                </a:cubicBezTo>
                <a:cubicBezTo>
                  <a:pt x="4481045" y="9333"/>
                  <a:pt x="4481838" y="19699"/>
                  <a:pt x="4480560" y="27432"/>
                </a:cubicBezTo>
                <a:cubicBezTo>
                  <a:pt x="4279652" y="2294"/>
                  <a:pt x="4200762" y="50710"/>
                  <a:pt x="3930091" y="27432"/>
                </a:cubicBezTo>
                <a:cubicBezTo>
                  <a:pt x="3659420" y="4154"/>
                  <a:pt x="3456052" y="31438"/>
                  <a:pt x="3290011" y="27432"/>
                </a:cubicBezTo>
                <a:cubicBezTo>
                  <a:pt x="3123970" y="23426"/>
                  <a:pt x="2882392" y="41962"/>
                  <a:pt x="2649931" y="27432"/>
                </a:cubicBezTo>
                <a:cubicBezTo>
                  <a:pt x="2417470" y="12902"/>
                  <a:pt x="2238426" y="16481"/>
                  <a:pt x="2054657" y="27432"/>
                </a:cubicBezTo>
                <a:cubicBezTo>
                  <a:pt x="1870888" y="38383"/>
                  <a:pt x="1566368" y="54184"/>
                  <a:pt x="1324966" y="27432"/>
                </a:cubicBezTo>
                <a:cubicBezTo>
                  <a:pt x="1083564" y="680"/>
                  <a:pt x="787410" y="20090"/>
                  <a:pt x="595274" y="27432"/>
                </a:cubicBezTo>
                <a:cubicBezTo>
                  <a:pt x="403138" y="34774"/>
                  <a:pt x="169622" y="19643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4445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979268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07CF8D-FF51-4FD8-B968-A2C8507347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661A953-02EA-491B-A215-AF8420D74D3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084D1E-BC98-44E4-8D2C-89CCDC2933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3/9/2021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3019EB-9C2B-4833-B72A-1476941597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F6E764-5688-45F5-94ED-A7357D2F56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686985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20E3CB6-3025-40BF-A04B-A7B0CB4C01F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EDD5CB3-8B24-48C7-89D3-8DCAD36A453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0BC931-E2BF-4C1D-91AA-89F82F8268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3/9/2021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548A135-AEE9-4483-957E-3D143318DD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8DEFD4-A052-46B3-B2AE-F3091D8A2F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191730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3/9/2021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306174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3/9/2021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608282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3/9/2021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192435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3/9/2021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480606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3/9/2021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239976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3/9/2021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2243366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3/9/2021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16257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3/9/2021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782540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3/9/2021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9877149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3/9/2021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0015416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3/9/2021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3471246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2"/>
            <a:ext cx="314187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3" y="3179764"/>
            <a:ext cx="314187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0"/>
            <a:ext cx="314700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79763"/>
            <a:ext cx="314700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8135" y="2603501"/>
            <a:ext cx="314573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8329" y="3179762"/>
            <a:ext cx="3145536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E86839-B9D8-4651-8783-F325ECE74E65}" type="datetimeFigureOut">
              <a:rPr lang="en-US" dirty="0"/>
              <a:t>3/9/2021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53663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3/9/2021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3/9/2021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3/9/2021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3/9/2021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slideLayout" Target="../slideLayouts/slideLayout34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3/9/2021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F72D13B-FFCB-4650-AD3C-CB50373525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0CA9470-DF15-46A1-BF0E-8A5367A4B0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3047CB-E94D-482F-BACA-681E96C0EC2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345051-2045-45DA-935E-2E3CA1A69ADC}" type="datetimeFigureOut">
              <a:rPr lang="en-US" smtClean="0"/>
              <a:t>3/9/2021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FDA4B5-E797-42FC-8B7A-2294DF24A3D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8ED201-6D0E-422C-B4EC-566A3DC2980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15002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2" r:id="rId1"/>
    <p:sldLayoutId id="2147483733" r:id="rId2"/>
    <p:sldLayoutId id="2147483734" r:id="rId3"/>
    <p:sldLayoutId id="2147483735" r:id="rId4"/>
    <p:sldLayoutId id="2147483736" r:id="rId5"/>
    <p:sldLayoutId id="2147483730" r:id="rId6"/>
    <p:sldLayoutId id="2147483726" r:id="rId7"/>
    <p:sldLayoutId id="2147483727" r:id="rId8"/>
    <p:sldLayoutId id="2147483728" r:id="rId9"/>
    <p:sldLayoutId id="2147483729" r:id="rId10"/>
    <p:sldLayoutId id="2147483731" r:id="rId11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dirty="0"/>
              <a:t>3/9/2021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dirty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56858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70" r:id="rId1"/>
    <p:sldLayoutId id="2147484071" r:id="rId2"/>
    <p:sldLayoutId id="2147484072" r:id="rId3"/>
    <p:sldLayoutId id="2147484073" r:id="rId4"/>
    <p:sldLayoutId id="2147484074" r:id="rId5"/>
    <p:sldLayoutId id="2147484075" r:id="rId6"/>
    <p:sldLayoutId id="2147484076" r:id="rId7"/>
    <p:sldLayoutId id="2147484077" r:id="rId8"/>
    <p:sldLayoutId id="2147484078" r:id="rId9"/>
    <p:sldLayoutId id="2147484079" r:id="rId10"/>
    <p:sldLayoutId id="2147484080" r:id="rId11"/>
    <p:sldLayoutId id="2147484081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4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5.jpe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ustomXml" Target="../ink/ink1.xml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12.jpeg"/><Relationship Id="rId4" Type="http://schemas.openxmlformats.org/officeDocument/2006/relationships/image" Target="../media/image7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14.jpeg"/><Relationship Id="rId5" Type="http://schemas.openxmlformats.org/officeDocument/2006/relationships/image" Target="../media/image13.jpe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C47E72-7870-42B1-AD34-AAA44CF376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9590" y="396179"/>
            <a:ext cx="4524973" cy="5090917"/>
          </a:xfrm>
        </p:spPr>
        <p:txBody>
          <a:bodyPr vert="horz" lIns="91440" tIns="45720" rIns="91440" bIns="45720" rtlCol="0" anchor="t">
            <a:normAutofit/>
          </a:bodyPr>
          <a:lstStyle/>
          <a:p>
            <a:pPr algn="ctr"/>
            <a:br>
              <a:rPr lang="en-US" sz="2800" dirty="0">
                <a:solidFill>
                  <a:srgbClr val="FFFF00"/>
                </a:solidFill>
                <a:ea typeface="+mj-lt"/>
                <a:cs typeface="+mj-lt"/>
              </a:rPr>
            </a:br>
            <a:r>
              <a:rPr lang="en-US" sz="2800" dirty="0">
                <a:solidFill>
                  <a:srgbClr val="FFFF00"/>
                </a:solidFill>
                <a:latin typeface="Daytona"/>
                <a:ea typeface="+mj-lt"/>
                <a:cs typeface="+mj-lt"/>
              </a:rPr>
              <a:t>Test drive</a:t>
            </a:r>
            <a:r>
              <a:rPr lang="en-US" sz="2800" dirty="0">
                <a:solidFill>
                  <a:srgbClr val="FFFF00"/>
                </a:solidFill>
                <a:ea typeface="+mj-lt"/>
                <a:cs typeface="+mj-lt"/>
              </a:rPr>
              <a:t> </a:t>
            </a:r>
            <a:r>
              <a:rPr lang="en-US" sz="2800" dirty="0">
                <a:latin typeface="Daytona"/>
                <a:ea typeface="+mj-lt"/>
                <a:cs typeface="+mj-lt"/>
              </a:rPr>
              <a:t>our current enrollment process</a:t>
            </a:r>
            <a:br>
              <a:rPr lang="en-US" sz="2800" dirty="0">
                <a:latin typeface="Daytona"/>
                <a:ea typeface="+mj-lt"/>
                <a:cs typeface="+mj-lt"/>
              </a:rPr>
            </a:br>
            <a:endParaRPr lang="en-US" sz="2800" dirty="0">
              <a:ea typeface="+mj-lt"/>
              <a:cs typeface="+mj-lt"/>
            </a:endParaRPr>
          </a:p>
        </p:txBody>
      </p:sp>
      <p:sp>
        <p:nvSpPr>
          <p:cNvPr id="21" name="Freeform: Shape 20">
            <a:extLst>
              <a:ext uri="{FF2B5EF4-FFF2-40B4-BE49-F238E27FC236}">
                <a16:creationId xmlns:a16="http://schemas.microsoft.com/office/drawing/2014/main" id="{BCC55ACC-A2F6-403C-A3A4-D59B3734D4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857312" y="381000"/>
            <a:ext cx="6334689" cy="6477000"/>
          </a:xfrm>
          <a:custGeom>
            <a:avLst/>
            <a:gdLst>
              <a:gd name="connsiteX0" fmla="*/ 3561588 w 6334689"/>
              <a:gd name="connsiteY0" fmla="*/ 0 h 6477000"/>
              <a:gd name="connsiteX1" fmla="*/ 6309883 w 6334689"/>
              <a:gd name="connsiteY1" fmla="*/ 1296087 h 6477000"/>
              <a:gd name="connsiteX2" fmla="*/ 6334689 w 6334689"/>
              <a:gd name="connsiteY2" fmla="*/ 1329261 h 6477000"/>
              <a:gd name="connsiteX3" fmla="*/ 6334689 w 6334689"/>
              <a:gd name="connsiteY3" fmla="*/ 5793916 h 6477000"/>
              <a:gd name="connsiteX4" fmla="*/ 6309883 w 6334689"/>
              <a:gd name="connsiteY4" fmla="*/ 5827089 h 6477000"/>
              <a:gd name="connsiteX5" fmla="*/ 5760467 w 6334689"/>
              <a:gd name="connsiteY5" fmla="*/ 6363539 h 6477000"/>
              <a:gd name="connsiteX6" fmla="*/ 5607796 w 6334689"/>
              <a:gd name="connsiteY6" fmla="*/ 6477000 h 6477000"/>
              <a:gd name="connsiteX7" fmla="*/ 1519571 w 6334689"/>
              <a:gd name="connsiteY7" fmla="*/ 6477000 h 6477000"/>
              <a:gd name="connsiteX8" fmla="*/ 1296088 w 6334689"/>
              <a:gd name="connsiteY8" fmla="*/ 6309883 h 6477000"/>
              <a:gd name="connsiteX9" fmla="*/ 0 w 6334689"/>
              <a:gd name="connsiteY9" fmla="*/ 3561588 h 6477000"/>
              <a:gd name="connsiteX10" fmla="*/ 3561588 w 6334689"/>
              <a:gd name="connsiteY10" fmla="*/ 0 h 6477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6334689" h="6477000">
                <a:moveTo>
                  <a:pt x="3561588" y="0"/>
                </a:moveTo>
                <a:cubicBezTo>
                  <a:pt x="4668032" y="0"/>
                  <a:pt x="5656635" y="504534"/>
                  <a:pt x="6309883" y="1296087"/>
                </a:cubicBezTo>
                <a:lnTo>
                  <a:pt x="6334689" y="1329261"/>
                </a:lnTo>
                <a:lnTo>
                  <a:pt x="6334689" y="5793916"/>
                </a:lnTo>
                <a:lnTo>
                  <a:pt x="6309883" y="5827089"/>
                </a:lnTo>
                <a:cubicBezTo>
                  <a:pt x="6146571" y="6024977"/>
                  <a:pt x="5962299" y="6204927"/>
                  <a:pt x="5760467" y="6363539"/>
                </a:cubicBezTo>
                <a:lnTo>
                  <a:pt x="5607796" y="6477000"/>
                </a:lnTo>
                <a:lnTo>
                  <a:pt x="1519571" y="6477000"/>
                </a:lnTo>
                <a:lnTo>
                  <a:pt x="1296088" y="6309883"/>
                </a:lnTo>
                <a:cubicBezTo>
                  <a:pt x="504535" y="5656635"/>
                  <a:pt x="0" y="4668032"/>
                  <a:pt x="0" y="3561588"/>
                </a:cubicBezTo>
                <a:cubicBezTo>
                  <a:pt x="0" y="1594577"/>
                  <a:pt x="1594577" y="0"/>
                  <a:pt x="3561588" y="0"/>
                </a:cubicBezTo>
                <a:close/>
              </a:path>
            </a:pathLst>
          </a:custGeom>
          <a:solidFill>
            <a:srgbClr val="FFFFFF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3" name="Picture 4" descr="A picture containing arrow&#10;&#10;Description automatically generated">
            <a:extLst>
              <a:ext uri="{FF2B5EF4-FFF2-40B4-BE49-F238E27FC236}">
                <a16:creationId xmlns:a16="http://schemas.microsoft.com/office/drawing/2014/main" id="{EDF703BD-3805-4DC3-B07F-B0FC3A46B9C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3"/>
          <a:srcRect t="3321" r="-1" b="-1"/>
          <a:stretch/>
        </p:blipFill>
        <p:spPr>
          <a:xfrm>
            <a:off x="6021086" y="461951"/>
            <a:ext cx="6170914" cy="6313225"/>
          </a:xfrm>
          <a:custGeom>
            <a:avLst/>
            <a:gdLst/>
            <a:ahLst/>
            <a:cxnLst/>
            <a:rect l="l" t="t" r="r" b="b"/>
            <a:pathLst>
              <a:path w="6170914" h="6313225">
                <a:moveTo>
                  <a:pt x="3397813" y="0"/>
                </a:moveTo>
                <a:cubicBezTo>
                  <a:pt x="4453378" y="0"/>
                  <a:pt x="5396522" y="481334"/>
                  <a:pt x="6019731" y="1236489"/>
                </a:cubicBezTo>
                <a:lnTo>
                  <a:pt x="6170914" y="1438663"/>
                </a:lnTo>
                <a:lnTo>
                  <a:pt x="6170914" y="5356963"/>
                </a:lnTo>
                <a:lnTo>
                  <a:pt x="6019731" y="5559138"/>
                </a:lnTo>
                <a:cubicBezTo>
                  <a:pt x="5786028" y="5842321"/>
                  <a:pt x="5507333" y="6086998"/>
                  <a:pt x="5194591" y="6282226"/>
                </a:cubicBezTo>
                <a:lnTo>
                  <a:pt x="5141791" y="6313225"/>
                </a:lnTo>
                <a:lnTo>
                  <a:pt x="1659199" y="6313225"/>
                </a:lnTo>
                <a:lnTo>
                  <a:pt x="1498064" y="6215333"/>
                </a:lnTo>
                <a:cubicBezTo>
                  <a:pt x="594240" y="5604721"/>
                  <a:pt x="0" y="4570663"/>
                  <a:pt x="0" y="3397813"/>
                </a:cubicBezTo>
                <a:cubicBezTo>
                  <a:pt x="0" y="1521253"/>
                  <a:pt x="1521253" y="0"/>
                  <a:pt x="3397813" y="0"/>
                </a:cubicBezTo>
                <a:close/>
              </a:path>
            </a:pathLst>
          </a:cu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01A257A7-7779-4FA1-9AEF-7B9CB7E91148}"/>
              </a:ext>
            </a:extLst>
          </p:cNvPr>
          <p:cNvSpPr txBox="1"/>
          <p:nvPr/>
        </p:nvSpPr>
        <p:spPr>
          <a:xfrm>
            <a:off x="1063380" y="4664865"/>
            <a:ext cx="3091707" cy="1600438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n-US" sz="2200" b="1" dirty="0">
                <a:latin typeface="Aldhabi"/>
                <a:ea typeface="+mn-lt"/>
                <a:cs typeface="+mn-lt"/>
              </a:rPr>
              <a:t>Onboarding Leads</a:t>
            </a:r>
            <a:endParaRPr lang="en-US" sz="2400" b="1" dirty="0">
              <a:cs typeface="Calibri"/>
            </a:endParaRPr>
          </a:p>
          <a:p>
            <a:pPr algn="ctr"/>
            <a:r>
              <a:rPr lang="en-US" dirty="0">
                <a:latin typeface="Aldhabi"/>
                <a:cs typeface="Calibri"/>
              </a:rPr>
              <a:t>Hilda Fernandez</a:t>
            </a:r>
            <a:endParaRPr lang="en-US" i="1">
              <a:latin typeface="Aldhabi"/>
              <a:cs typeface="Calibri"/>
            </a:endParaRPr>
          </a:p>
          <a:p>
            <a:pPr algn="ctr"/>
            <a:r>
              <a:rPr lang="en-US" dirty="0" err="1">
                <a:latin typeface="Aldhabi"/>
                <a:ea typeface="+mn-lt"/>
                <a:cs typeface="+mn-lt"/>
              </a:rPr>
              <a:t>Dokesha</a:t>
            </a:r>
            <a:r>
              <a:rPr lang="en-US" dirty="0">
                <a:latin typeface="Aldhabi"/>
                <a:ea typeface="+mn-lt"/>
                <a:cs typeface="+mn-lt"/>
              </a:rPr>
              <a:t> Meacham</a:t>
            </a:r>
          </a:p>
          <a:p>
            <a:pPr algn="ctr"/>
            <a:endParaRPr lang="en-US" sz="2000" dirty="0">
              <a:latin typeface="Aldhabi"/>
              <a:ea typeface="+mn-lt"/>
              <a:cs typeface="+mn-lt"/>
            </a:endParaRPr>
          </a:p>
          <a:p>
            <a:pPr algn="ctr"/>
            <a:r>
              <a:rPr lang="en-US" dirty="0">
                <a:latin typeface="Aldhabi"/>
                <a:ea typeface="+mn-lt"/>
                <a:cs typeface="+mn-lt"/>
              </a:rPr>
              <a:t>March 8, 2021</a:t>
            </a:r>
          </a:p>
        </p:txBody>
      </p:sp>
      <p:pic>
        <p:nvPicPr>
          <p:cNvPr id="5" name="Picture 5" descr="A picture containing icon&#10;&#10;Description automatically generated">
            <a:extLst>
              <a:ext uri="{FF2B5EF4-FFF2-40B4-BE49-F238E27FC236}">
                <a16:creationId xmlns:a16="http://schemas.microsoft.com/office/drawing/2014/main" id="{BB4FC4F0-58D7-427A-BA45-39A9199E8F5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08886" y="1847436"/>
            <a:ext cx="2354725" cy="19200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771826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FFA26B-5757-4F24-B398-E27D0E36C2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7110" y="365125"/>
            <a:ext cx="11623962" cy="1325563"/>
          </a:xfrm>
        </p:spPr>
        <p:txBody>
          <a:bodyPr>
            <a:normAutofit/>
          </a:bodyPr>
          <a:lstStyle/>
          <a:p>
            <a:r>
              <a:rPr lang="en-US" sz="2800" dirty="0">
                <a:ea typeface="+mj-lt"/>
                <a:cs typeface="+mj-lt"/>
              </a:rPr>
              <a:t> </a:t>
            </a:r>
            <a:r>
              <a:rPr lang="en-US" sz="2800" b="1" dirty="0">
                <a:solidFill>
                  <a:srgbClr val="2D10E8"/>
                </a:solidFill>
                <a:ea typeface="+mj-lt"/>
                <a:cs typeface="+mj-lt"/>
              </a:rPr>
              <a:t>1st Contact</a:t>
            </a:r>
            <a:r>
              <a:rPr lang="en-US" sz="2800" dirty="0">
                <a:ea typeface="+mj-lt"/>
                <a:cs typeface="+mj-lt"/>
              </a:rPr>
              <a:t> w/ campus to </a:t>
            </a:r>
            <a:r>
              <a:rPr lang="en-US" sz="2800" dirty="0">
                <a:solidFill>
                  <a:srgbClr val="000000"/>
                </a:solidFill>
                <a:ea typeface="+mj-lt"/>
                <a:cs typeface="+mj-lt"/>
              </a:rPr>
              <a:t>completion of </a:t>
            </a:r>
            <a:r>
              <a:rPr lang="en-US" sz="2800" b="1" dirty="0">
                <a:solidFill>
                  <a:srgbClr val="2D10E8"/>
                </a:solidFill>
                <a:ea typeface="+mj-lt"/>
                <a:cs typeface="+mj-lt"/>
              </a:rPr>
              <a:t> 1st college course</a:t>
            </a:r>
            <a:r>
              <a:rPr lang="en-US" sz="2800" dirty="0">
                <a:ea typeface="+mj-lt"/>
                <a:cs typeface="+mj-lt"/>
              </a:rPr>
              <a:t>. </a:t>
            </a:r>
            <a:endParaRPr lang="en-US" sz="2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BAF209-704A-456B-BD14-C569FA136AD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3157" y="1929384"/>
            <a:ext cx="11335578" cy="4699220"/>
          </a:xfrm>
        </p:spPr>
        <p:txBody>
          <a:bodyPr vert="horz" lIns="91440" tIns="45720" rIns="91440" bIns="45720" rtlCol="0" anchor="t">
            <a:norm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3600" b="1" dirty="0">
                <a:ea typeface="+mn-lt"/>
                <a:cs typeface="+mn-lt"/>
              </a:rPr>
              <a:t>Connection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sz="3200" dirty="0">
                <a:ea typeface="+mn-lt"/>
                <a:cs typeface="+mn-lt"/>
              </a:rPr>
              <a:t>Outreach, Application, Admissions, Financial aid app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3200" b="1" dirty="0">
                <a:ea typeface="+mn-lt"/>
                <a:cs typeface="+mn-lt"/>
              </a:rPr>
              <a:t>Entry</a:t>
            </a:r>
            <a:endParaRPr lang="en-US" sz="3600" dirty="0">
              <a:ea typeface="+mn-lt"/>
              <a:cs typeface="+mn-lt"/>
            </a:endParaRP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sz="3200" dirty="0">
                <a:ea typeface="+mn-lt"/>
                <a:cs typeface="+mn-lt"/>
              </a:rPr>
              <a:t>Orientation, Financial Aid support, Dual Enrollment Partnerships, Major Exploration, Tutoring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en-US" sz="3200" dirty="0">
                <a:ea typeface="+mn-lt"/>
                <a:cs typeface="+mn-lt"/>
              </a:rPr>
              <a:t>Diagnostic Assessment Tools, Career Exploration, Intrusive Counseling, Support Services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600" b="1" dirty="0">
                <a:solidFill>
                  <a:srgbClr val="280BE0"/>
                </a:solidFill>
                <a:ea typeface="+mn-lt"/>
                <a:cs typeface="+mn-lt"/>
              </a:rPr>
              <a:t>Objective</a:t>
            </a:r>
            <a:r>
              <a:rPr lang="en-US" sz="3600" b="1" dirty="0">
                <a:ea typeface="+mn-lt"/>
                <a:cs typeface="+mn-lt"/>
              </a:rPr>
              <a:t>: </a:t>
            </a:r>
            <a:r>
              <a:rPr lang="en-US" sz="3600" dirty="0">
                <a:ea typeface="+mn-lt"/>
                <a:cs typeface="+mn-lt"/>
              </a:rPr>
              <a:t>Consolidate the onboarding processes by </a:t>
            </a:r>
            <a:r>
              <a:rPr lang="en-US" sz="3600" b="1" dirty="0">
                <a:ea typeface="+mn-lt"/>
                <a:cs typeface="+mn-lt"/>
              </a:rPr>
              <a:t>identifying</a:t>
            </a:r>
            <a:r>
              <a:rPr lang="en-US" sz="3600" dirty="0">
                <a:ea typeface="+mn-lt"/>
                <a:cs typeface="+mn-lt"/>
              </a:rPr>
              <a:t> and </a:t>
            </a:r>
            <a:r>
              <a:rPr lang="en-US" sz="3600" b="1" dirty="0">
                <a:ea typeface="+mn-lt"/>
                <a:cs typeface="+mn-lt"/>
              </a:rPr>
              <a:t>removing barriers</a:t>
            </a:r>
            <a:r>
              <a:rPr lang="en-US" sz="3600" dirty="0">
                <a:ea typeface="+mn-lt"/>
                <a:cs typeface="+mn-lt"/>
              </a:rPr>
              <a:t> and </a:t>
            </a:r>
            <a:r>
              <a:rPr lang="en-US" sz="3600" b="1" dirty="0">
                <a:ea typeface="+mn-lt"/>
                <a:cs typeface="+mn-lt"/>
              </a:rPr>
              <a:t>replicating processes</a:t>
            </a:r>
            <a:r>
              <a:rPr lang="en-US" sz="3600" dirty="0">
                <a:ea typeface="+mn-lt"/>
                <a:cs typeface="+mn-lt"/>
              </a:rPr>
              <a:t> that </a:t>
            </a:r>
            <a:r>
              <a:rPr lang="en-US" sz="3600" b="1" dirty="0">
                <a:ea typeface="+mn-lt"/>
                <a:cs typeface="+mn-lt"/>
              </a:rPr>
              <a:t>facilitate</a:t>
            </a:r>
            <a:r>
              <a:rPr lang="en-US" sz="3600" dirty="0">
                <a:ea typeface="+mn-lt"/>
                <a:cs typeface="+mn-lt"/>
              </a:rPr>
              <a:t> student </a:t>
            </a:r>
            <a:r>
              <a:rPr lang="en-US" sz="3600" b="1" dirty="0">
                <a:ea typeface="+mn-lt"/>
                <a:cs typeface="+mn-lt"/>
              </a:rPr>
              <a:t>success</a:t>
            </a:r>
            <a:endParaRPr lang="en-US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en-US" sz="3600"/>
          </a:p>
          <a:p>
            <a:endParaRPr lang="en-US"/>
          </a:p>
        </p:txBody>
      </p:sp>
      <p:pic>
        <p:nvPicPr>
          <p:cNvPr id="5" name="Picture 5" descr="Text&#10;&#10;Description automatically generated">
            <a:extLst>
              <a:ext uri="{FF2B5EF4-FFF2-40B4-BE49-F238E27FC236}">
                <a16:creationId xmlns:a16="http://schemas.microsoft.com/office/drawing/2014/main" id="{82FBA0C3-9432-4383-A3FB-C1A2AA04FDE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72036" y="6015315"/>
            <a:ext cx="2743200" cy="355600"/>
          </a:xfrm>
          <a:prstGeom prst="rect">
            <a:avLst/>
          </a:prstGeom>
        </p:spPr>
      </p:pic>
      <p:pic>
        <p:nvPicPr>
          <p:cNvPr id="7" name="Picture 4" descr="Shape, arrow&#10;&#10;Description automatically generated">
            <a:extLst>
              <a:ext uri="{FF2B5EF4-FFF2-40B4-BE49-F238E27FC236}">
                <a16:creationId xmlns:a16="http://schemas.microsoft.com/office/drawing/2014/main" id="{1FCE8556-2138-479A-8283-0E18310AE9E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037838" y="5081423"/>
            <a:ext cx="1504950" cy="1466850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9768C9DB-B151-4039-9D5D-8EC1F026267C}"/>
              </a:ext>
            </a:extLst>
          </p:cNvPr>
          <p:cNvSpPr txBox="1"/>
          <p:nvPr/>
        </p:nvSpPr>
        <p:spPr>
          <a:xfrm>
            <a:off x="-3008" y="6549190"/>
            <a:ext cx="12193002" cy="369332"/>
          </a:xfrm>
          <a:prstGeom prst="rect">
            <a:avLst/>
          </a:prstGeom>
          <a:solidFill>
            <a:srgbClr val="C00000"/>
          </a:solidFill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endParaRPr lang="en-US"/>
          </a:p>
        </p:txBody>
      </p:sp>
      <p:pic>
        <p:nvPicPr>
          <p:cNvPr id="9" name="Picture 9">
            <a:extLst>
              <a:ext uri="{FF2B5EF4-FFF2-40B4-BE49-F238E27FC236}">
                <a16:creationId xmlns:a16="http://schemas.microsoft.com/office/drawing/2014/main" id="{EB39A114-64AF-4FD7-96DE-42B8720AD28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610061" y="1930056"/>
            <a:ext cx="1196008" cy="12916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8924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6">
            <a:extLst>
              <a:ext uri="{FF2B5EF4-FFF2-40B4-BE49-F238E27FC236}">
                <a16:creationId xmlns:a16="http://schemas.microsoft.com/office/drawing/2014/main" id="{DA381740-063A-41A4-836D-85D14980EE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38200" y="4736883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678CC48C-9275-4EFA-9B84-8E818500B9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C3E5873-93A6-44EA-A214-153F9F1D29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1604" y="4109212"/>
            <a:ext cx="10908792" cy="98820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>
              <a:lnSpc>
                <a:spcPct val="90000"/>
              </a:lnSpc>
            </a:pPr>
            <a:r>
              <a:rPr lang="en-US" sz="4700" dirty="0"/>
              <a:t>What we think it looks like </a:t>
            </a:r>
            <a:endParaRPr lang="en-US" sz="4700"/>
          </a:p>
        </p:txBody>
      </p:sp>
      <p:pic>
        <p:nvPicPr>
          <p:cNvPr id="10" name="Picture 10">
            <a:extLst>
              <a:ext uri="{FF2B5EF4-FFF2-40B4-BE49-F238E27FC236}">
                <a16:creationId xmlns:a16="http://schemas.microsoft.com/office/drawing/2014/main" id="{050487D9-D1AB-4F34-97AD-867C4D06020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r="4136" b="-1"/>
          <a:stretch/>
        </p:blipFill>
        <p:spPr>
          <a:xfrm>
            <a:off x="20" y="10"/>
            <a:ext cx="12191979" cy="4196972"/>
          </a:xfrm>
          <a:custGeom>
            <a:avLst/>
            <a:gdLst/>
            <a:ahLst/>
            <a:cxnLst/>
            <a:rect l="l" t="t" r="r" b="b"/>
            <a:pathLst>
              <a:path w="12191999" h="4196982">
                <a:moveTo>
                  <a:pt x="0" y="0"/>
                </a:moveTo>
                <a:lnTo>
                  <a:pt x="12191999" y="0"/>
                </a:lnTo>
                <a:lnTo>
                  <a:pt x="12191999" y="4170459"/>
                </a:lnTo>
                <a:lnTo>
                  <a:pt x="11986461" y="4175111"/>
                </a:lnTo>
                <a:cubicBezTo>
                  <a:pt x="11912297" y="4174136"/>
                  <a:pt x="11838168" y="4170508"/>
                  <a:pt x="11764214" y="4164231"/>
                </a:cubicBezTo>
                <a:cubicBezTo>
                  <a:pt x="11656850" y="4156227"/>
                  <a:pt x="11548596" y="4145173"/>
                  <a:pt x="11441995" y="4165502"/>
                </a:cubicBezTo>
                <a:cubicBezTo>
                  <a:pt x="11324975" y="4187991"/>
                  <a:pt x="11208081" y="4188118"/>
                  <a:pt x="11090044" y="4182401"/>
                </a:cubicBezTo>
                <a:cubicBezTo>
                  <a:pt x="10989160" y="4177573"/>
                  <a:pt x="10888657" y="4152161"/>
                  <a:pt x="10787011" y="4178970"/>
                </a:cubicBezTo>
                <a:cubicBezTo>
                  <a:pt x="10776897" y="4180444"/>
                  <a:pt x="10766592" y="4180012"/>
                  <a:pt x="10756643" y="4177700"/>
                </a:cubicBezTo>
                <a:cubicBezTo>
                  <a:pt x="10645468" y="4162326"/>
                  <a:pt x="10533530" y="4174904"/>
                  <a:pt x="10421973" y="4170584"/>
                </a:cubicBezTo>
                <a:cubicBezTo>
                  <a:pt x="10370515" y="4168551"/>
                  <a:pt x="10318040" y="4169695"/>
                  <a:pt x="10267216" y="4164231"/>
                </a:cubicBezTo>
                <a:cubicBezTo>
                  <a:pt x="10150577" y="4151780"/>
                  <a:pt x="10034192" y="4145173"/>
                  <a:pt x="9918824" y="4174523"/>
                </a:cubicBezTo>
                <a:cubicBezTo>
                  <a:pt x="9885153" y="4182439"/>
                  <a:pt x="9850745" y="4186695"/>
                  <a:pt x="9816160" y="4187229"/>
                </a:cubicBezTo>
                <a:cubicBezTo>
                  <a:pt x="9703206" y="4191295"/>
                  <a:pt x="9590632" y="4183544"/>
                  <a:pt x="9478059" y="4177191"/>
                </a:cubicBezTo>
                <a:cubicBezTo>
                  <a:pt x="9399918" y="4172744"/>
                  <a:pt x="9321904" y="4163088"/>
                  <a:pt x="9243637" y="4171220"/>
                </a:cubicBezTo>
                <a:cubicBezTo>
                  <a:pt x="9198150" y="4175921"/>
                  <a:pt x="9152282" y="4175921"/>
                  <a:pt x="9106795" y="4171220"/>
                </a:cubicBezTo>
                <a:cubicBezTo>
                  <a:pt x="9022962" y="4161398"/>
                  <a:pt x="8938380" y="4159568"/>
                  <a:pt x="8854204" y="4165756"/>
                </a:cubicBezTo>
                <a:cubicBezTo>
                  <a:pt x="8728543" y="4176556"/>
                  <a:pt x="8603010" y="4185577"/>
                  <a:pt x="8476969" y="4168424"/>
                </a:cubicBezTo>
                <a:cubicBezTo>
                  <a:pt x="8405486" y="4157192"/>
                  <a:pt x="8332808" y="4155871"/>
                  <a:pt x="8260970" y="4164486"/>
                </a:cubicBezTo>
                <a:cubicBezTo>
                  <a:pt x="8089823" y="4188500"/>
                  <a:pt x="7918295" y="4180749"/>
                  <a:pt x="7746767" y="4170839"/>
                </a:cubicBezTo>
                <a:cubicBezTo>
                  <a:pt x="7632160" y="4164104"/>
                  <a:pt x="7517046" y="4151780"/>
                  <a:pt x="7402693" y="4168043"/>
                </a:cubicBezTo>
                <a:cubicBezTo>
                  <a:pt x="7256831" y="4188372"/>
                  <a:pt x="7110841" y="4181638"/>
                  <a:pt x="6964597" y="4175667"/>
                </a:cubicBezTo>
                <a:cubicBezTo>
                  <a:pt x="6857233" y="4171220"/>
                  <a:pt x="6749742" y="4157751"/>
                  <a:pt x="6642124" y="4174396"/>
                </a:cubicBezTo>
                <a:cubicBezTo>
                  <a:pt x="6631045" y="4175908"/>
                  <a:pt x="6619775" y="4174777"/>
                  <a:pt x="6609216" y="4171093"/>
                </a:cubicBezTo>
                <a:cubicBezTo>
                  <a:pt x="6568379" y="4157650"/>
                  <a:pt x="6524595" y="4155846"/>
                  <a:pt x="6482793" y="4165883"/>
                </a:cubicBezTo>
                <a:cubicBezTo>
                  <a:pt x="6405669" y="4182782"/>
                  <a:pt x="6328672" y="4190151"/>
                  <a:pt x="6250150" y="4174777"/>
                </a:cubicBezTo>
                <a:cubicBezTo>
                  <a:pt x="6217254" y="4167891"/>
                  <a:pt x="6183521" y="4165883"/>
                  <a:pt x="6150028" y="4168806"/>
                </a:cubicBezTo>
                <a:cubicBezTo>
                  <a:pt x="6020175" y="4181766"/>
                  <a:pt x="5890068" y="4176683"/>
                  <a:pt x="5760087" y="4174142"/>
                </a:cubicBezTo>
                <a:cubicBezTo>
                  <a:pt x="5521345" y="4169695"/>
                  <a:pt x="5282477" y="4174142"/>
                  <a:pt x="5044242" y="4151399"/>
                </a:cubicBezTo>
                <a:cubicBezTo>
                  <a:pt x="4979506" y="4145237"/>
                  <a:pt x="4914326" y="4141297"/>
                  <a:pt x="4849272" y="4142076"/>
                </a:cubicBezTo>
                <a:cubicBezTo>
                  <a:pt x="4784218" y="4142854"/>
                  <a:pt x="4719291" y="4148349"/>
                  <a:pt x="4655063" y="4161055"/>
                </a:cubicBezTo>
                <a:cubicBezTo>
                  <a:pt x="4447578" y="4201332"/>
                  <a:pt x="4239457" y="4203874"/>
                  <a:pt x="4029811" y="4187610"/>
                </a:cubicBezTo>
                <a:cubicBezTo>
                  <a:pt x="3943792" y="4180876"/>
                  <a:pt x="3857774" y="4169695"/>
                  <a:pt x="3771375" y="4171855"/>
                </a:cubicBezTo>
                <a:cubicBezTo>
                  <a:pt x="3623225" y="4175794"/>
                  <a:pt x="3474948" y="4167789"/>
                  <a:pt x="3326672" y="4169822"/>
                </a:cubicBezTo>
                <a:cubicBezTo>
                  <a:pt x="3322669" y="4170394"/>
                  <a:pt x="3318578" y="4169860"/>
                  <a:pt x="3314855" y="4168297"/>
                </a:cubicBezTo>
                <a:cubicBezTo>
                  <a:pt x="3278008" y="4143013"/>
                  <a:pt x="3237604" y="4152796"/>
                  <a:pt x="3199487" y="4159403"/>
                </a:cubicBezTo>
                <a:cubicBezTo>
                  <a:pt x="3072810" y="4181384"/>
                  <a:pt x="2946260" y="4192184"/>
                  <a:pt x="2817550" y="4175158"/>
                </a:cubicBezTo>
                <a:cubicBezTo>
                  <a:pt x="2694647" y="4157332"/>
                  <a:pt x="2569990" y="4155109"/>
                  <a:pt x="2446541" y="4168551"/>
                </a:cubicBezTo>
                <a:cubicBezTo>
                  <a:pt x="2276791" y="4188372"/>
                  <a:pt x="2107677" y="4184179"/>
                  <a:pt x="1938308" y="4168551"/>
                </a:cubicBezTo>
                <a:cubicBezTo>
                  <a:pt x="1869570" y="4162199"/>
                  <a:pt x="1799815" y="4151399"/>
                  <a:pt x="1731712" y="4167281"/>
                </a:cubicBezTo>
                <a:cubicBezTo>
                  <a:pt x="1647854" y="4186721"/>
                  <a:pt x="1564250" y="4180368"/>
                  <a:pt x="1480137" y="4176048"/>
                </a:cubicBezTo>
                <a:cubicBezTo>
                  <a:pt x="1373663" y="4170457"/>
                  <a:pt x="1267442" y="4154321"/>
                  <a:pt x="1160586" y="4167027"/>
                </a:cubicBezTo>
                <a:cubicBezTo>
                  <a:pt x="1111161" y="4172871"/>
                  <a:pt x="1062116" y="4182147"/>
                  <a:pt x="1012055" y="4179733"/>
                </a:cubicBezTo>
                <a:cubicBezTo>
                  <a:pt x="873562" y="4173380"/>
                  <a:pt x="735196" y="4165883"/>
                  <a:pt x="596449" y="4167027"/>
                </a:cubicBezTo>
                <a:cubicBezTo>
                  <a:pt x="538383" y="4167408"/>
                  <a:pt x="480699" y="4169314"/>
                  <a:pt x="422887" y="4173507"/>
                </a:cubicBezTo>
                <a:cubicBezTo>
                  <a:pt x="315015" y="4181384"/>
                  <a:pt x="207524" y="4170711"/>
                  <a:pt x="100033" y="4166900"/>
                </a:cubicBezTo>
                <a:lnTo>
                  <a:pt x="0" y="4171381"/>
                </a:lnTo>
                <a:close/>
              </a:path>
            </a:pathLst>
          </a:custGeom>
        </p:spPr>
      </p:pic>
      <p:pic>
        <p:nvPicPr>
          <p:cNvPr id="3" name="Picture 3" descr="Diagram&#10;&#10;Description automatically generated">
            <a:extLst>
              <a:ext uri="{FF2B5EF4-FFF2-40B4-BE49-F238E27FC236}">
                <a16:creationId xmlns:a16="http://schemas.microsoft.com/office/drawing/2014/main" id="{88C35134-DBEB-446E-8C79-B80577991D1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11739" y="5098371"/>
            <a:ext cx="2422525" cy="15416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176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3E5873-93A6-44EA-A214-153F9F1D29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What it looks like</a:t>
            </a:r>
          </a:p>
        </p:txBody>
      </p:sp>
      <p:pic>
        <p:nvPicPr>
          <p:cNvPr id="6" name="Picture 6" descr="Diagram&#10;&#10;Description automatically generated">
            <a:extLst>
              <a:ext uri="{FF2B5EF4-FFF2-40B4-BE49-F238E27FC236}">
                <a16:creationId xmlns:a16="http://schemas.microsoft.com/office/drawing/2014/main" id="{342100BE-D04F-40FE-9824-9A71D5808FF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471737" y="2017014"/>
            <a:ext cx="7248525" cy="4076700"/>
          </a:xfrm>
        </p:spPr>
      </p:pic>
      <p:pic>
        <p:nvPicPr>
          <p:cNvPr id="3" name="Picture 3" descr="A picture containing text, sign, clipart&#10;&#10;Description automatically generated">
            <a:extLst>
              <a:ext uri="{FF2B5EF4-FFF2-40B4-BE49-F238E27FC236}">
                <a16:creationId xmlns:a16="http://schemas.microsoft.com/office/drawing/2014/main" id="{A5E7BAAB-FCC8-4B2E-AFB6-9AB4D5A50CF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078460" y="306840"/>
            <a:ext cx="1555298" cy="11824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4472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3E5873-93A6-44EA-A214-153F9F1D29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       What we've been  up to... </a:t>
            </a:r>
          </a:p>
        </p:txBody>
      </p:sp>
      <p:pic>
        <p:nvPicPr>
          <p:cNvPr id="3" name="Picture 3" descr="A picture containing text, tool&#10;&#10;Description automatically generated">
            <a:extLst>
              <a:ext uri="{FF2B5EF4-FFF2-40B4-BE49-F238E27FC236}">
                <a16:creationId xmlns:a16="http://schemas.microsoft.com/office/drawing/2014/main" id="{0C62871B-2B48-4CA7-A632-D3E87350BD7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8200" y="483489"/>
            <a:ext cx="1990725" cy="1228725"/>
          </a:xfr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76DC8572-CB21-4571-8639-34772382C97F}"/>
              </a:ext>
            </a:extLst>
          </p:cNvPr>
          <p:cNvSpPr txBox="1"/>
          <p:nvPr/>
        </p:nvSpPr>
        <p:spPr>
          <a:xfrm>
            <a:off x="655673" y="1921078"/>
            <a:ext cx="5141970" cy="378565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sz="2400" b="1" dirty="0">
                <a:solidFill>
                  <a:srgbClr val="280BE0"/>
                </a:solidFill>
              </a:rPr>
              <a:t>Connection</a:t>
            </a:r>
          </a:p>
          <a:p>
            <a:pPr marL="285750" indent="-285750">
              <a:buFont typeface="Arial"/>
              <a:buChar char="•"/>
            </a:pPr>
            <a:r>
              <a:rPr lang="en-US" sz="2400" b="1" dirty="0"/>
              <a:t>Research</a:t>
            </a:r>
            <a:r>
              <a:rPr lang="en-US" sz="2400" dirty="0"/>
              <a:t> other campus GP Onboarding work and best practices</a:t>
            </a:r>
          </a:p>
          <a:p>
            <a:pPr marL="285750" indent="-285750">
              <a:buFont typeface="Arial"/>
              <a:buChar char="•"/>
            </a:pPr>
            <a:r>
              <a:rPr lang="en-US" sz="2400" b="1" dirty="0"/>
              <a:t>Outreach Connection</a:t>
            </a:r>
          </a:p>
          <a:p>
            <a:pPr marL="742950" lvl="1" indent="-285750">
              <a:buFont typeface="Arial"/>
              <a:buChar char="•"/>
            </a:pPr>
            <a:r>
              <a:rPr lang="en-US" sz="2400" dirty="0"/>
              <a:t>Virtual workshops</a:t>
            </a:r>
          </a:p>
          <a:p>
            <a:pPr marL="742950" lvl="1" indent="-285750">
              <a:buFont typeface="Arial"/>
              <a:buChar char="•"/>
            </a:pPr>
            <a:r>
              <a:rPr lang="en-US" sz="2400" dirty="0"/>
              <a:t>Ask Outreach Sessions</a:t>
            </a:r>
          </a:p>
          <a:p>
            <a:pPr marL="742950" lvl="1" indent="-285750">
              <a:buFont typeface="Arial"/>
              <a:buChar char="•"/>
            </a:pPr>
            <a:r>
              <a:rPr lang="en-US" sz="2400" dirty="0"/>
              <a:t>Meeting w/ outreach throughout term</a:t>
            </a:r>
          </a:p>
          <a:p>
            <a:pPr marL="285750" indent="-285750">
              <a:buFont typeface="Arial,Sans-Serif"/>
              <a:buChar char="•"/>
            </a:pPr>
            <a:r>
              <a:rPr lang="en-US" sz="2400" b="1" dirty="0">
                <a:ea typeface="+mn-lt"/>
                <a:cs typeface="+mn-lt"/>
              </a:rPr>
              <a:t>Welcome Email</a:t>
            </a:r>
          </a:p>
          <a:p>
            <a:pPr marL="742950" lvl="1" indent="-285750">
              <a:buFont typeface="Arial,Sans-Serif"/>
              <a:buChar char="•"/>
            </a:pPr>
            <a:r>
              <a:rPr lang="en-US" sz="2400" dirty="0">
                <a:ea typeface="+mn-lt"/>
                <a:cs typeface="+mn-lt"/>
              </a:rPr>
              <a:t>Meetings with ETS &amp; A&amp;R</a:t>
            </a:r>
          </a:p>
          <a:p>
            <a:pPr marL="742950" lvl="1" indent="-285750">
              <a:buFont typeface="Arial,Sans-Serif"/>
              <a:buChar char="•"/>
            </a:pPr>
            <a:r>
              <a:rPr lang="en-US" sz="2400" dirty="0">
                <a:ea typeface="+mn-lt"/>
                <a:cs typeface="+mn-lt"/>
              </a:rPr>
              <a:t>Testing in Process by ETS</a:t>
            </a:r>
          </a:p>
          <a:p>
            <a:pPr marL="742950" lvl="1" indent="-285750">
              <a:buFont typeface="Arial,Sans-Serif"/>
              <a:buChar char="•"/>
            </a:pPr>
            <a:r>
              <a:rPr lang="en-US" sz="2400" dirty="0"/>
              <a:t>Reviewing emails from other CCC's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8E58FD1-3E11-4716-B1E2-AC12DF124EA0}"/>
              </a:ext>
            </a:extLst>
          </p:cNvPr>
          <p:cNvSpPr txBox="1"/>
          <p:nvPr/>
        </p:nvSpPr>
        <p:spPr>
          <a:xfrm>
            <a:off x="6221215" y="2012288"/>
            <a:ext cx="4786580" cy="430887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sz="2200" b="1" dirty="0">
                <a:solidFill>
                  <a:srgbClr val="280BE0"/>
                </a:solidFill>
              </a:rPr>
              <a:t>Entry</a:t>
            </a:r>
          </a:p>
          <a:p>
            <a:pPr marL="285750" indent="-285750">
              <a:buFont typeface="Arial"/>
              <a:buChar char="•"/>
            </a:pPr>
            <a:r>
              <a:rPr lang="en-US" sz="2200" b="1" dirty="0"/>
              <a:t>Orientation</a:t>
            </a:r>
          </a:p>
          <a:p>
            <a:pPr marL="742950" lvl="1" indent="-285750">
              <a:buFont typeface="Arial"/>
              <a:buChar char="•"/>
            </a:pPr>
            <a:r>
              <a:rPr lang="en-US" sz="2200" dirty="0"/>
              <a:t>Focus Group &amp; Data Dump</a:t>
            </a:r>
          </a:p>
          <a:p>
            <a:pPr marL="742950" lvl="1" indent="-285750">
              <a:buFont typeface="Arial"/>
              <a:buChar char="•"/>
            </a:pPr>
            <a:r>
              <a:rPr lang="en-US" sz="2200" dirty="0"/>
              <a:t>Onboarding course content creation and collaboration</a:t>
            </a:r>
          </a:p>
          <a:p>
            <a:pPr marL="285750" indent="-285750">
              <a:buFont typeface="Arial"/>
              <a:buChar char="•"/>
            </a:pPr>
            <a:r>
              <a:rPr lang="en-US" sz="2200" b="1" dirty="0">
                <a:ea typeface="+mn-lt"/>
                <a:cs typeface="+mn-lt"/>
              </a:rPr>
              <a:t>Welcome Webpage</a:t>
            </a:r>
          </a:p>
          <a:p>
            <a:pPr marL="742950" lvl="1" indent="-285750">
              <a:buFont typeface="Arial,Sans-Serif"/>
              <a:buChar char="•"/>
            </a:pPr>
            <a:r>
              <a:rPr lang="en-US" sz="2200" dirty="0">
                <a:ea typeface="+mn-lt"/>
                <a:cs typeface="+mn-lt"/>
              </a:rPr>
              <a:t>Review of CCC onboarding sites</a:t>
            </a:r>
          </a:p>
          <a:p>
            <a:pPr marL="742950" lvl="1" indent="-285750">
              <a:buFont typeface="Arial,Sans-Serif"/>
              <a:buChar char="•"/>
            </a:pPr>
            <a:r>
              <a:rPr lang="en-US" sz="2200" dirty="0">
                <a:ea typeface="+mn-lt"/>
                <a:cs typeface="+mn-lt"/>
              </a:rPr>
              <a:t>2nd Mtg w/ Marketing 3/16</a:t>
            </a:r>
            <a:endParaRPr lang="en-US" sz="2200" dirty="0"/>
          </a:p>
          <a:p>
            <a:pPr marL="285750" indent="-285750">
              <a:buFont typeface="Arial,Sans-Serif"/>
              <a:buChar char="•"/>
            </a:pPr>
            <a:r>
              <a:rPr lang="en-US" sz="2200" b="1" dirty="0">
                <a:ea typeface="+mn-lt"/>
                <a:cs typeface="+mn-lt"/>
              </a:rPr>
              <a:t>Individual Program Check-in</a:t>
            </a:r>
          </a:p>
          <a:p>
            <a:pPr marL="742950" lvl="1" indent="-285750">
              <a:buFont typeface="Arial,Sans-Serif"/>
              <a:buChar char="•"/>
            </a:pPr>
            <a:r>
              <a:rPr lang="en-US" sz="2200" dirty="0">
                <a:ea typeface="+mn-lt"/>
                <a:cs typeface="+mn-lt"/>
              </a:rPr>
              <a:t>FEI, Adult Ed, Fin Aid, A&amp;R, Assessment</a:t>
            </a:r>
            <a:endParaRPr lang="en-US" sz="2200" dirty="0"/>
          </a:p>
          <a:p>
            <a:pPr marL="742950" lvl="1" indent="-285750">
              <a:buFont typeface="Arial,Sans-Serif"/>
              <a:buChar char="•"/>
            </a:pPr>
            <a:r>
              <a:rPr lang="en-US" sz="2200" dirty="0"/>
              <a:t>Survey of programs w/ data &amp; tech team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marL="742950" lvl="1" indent="-285750">
              <a:buFont typeface="Arial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16588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3E5873-93A6-44EA-A214-153F9F1D29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Major Takeaways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46199762-DA3A-428A-8079-E90E2BF2CD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6667" y="1766627"/>
            <a:ext cx="5657826" cy="5006561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>
                <a:ea typeface="+mn-lt"/>
                <a:cs typeface="+mn-lt"/>
              </a:rPr>
              <a:t>How</a:t>
            </a:r>
            <a:r>
              <a:rPr lang="en-US" b="1" dirty="0">
                <a:ea typeface="+mn-lt"/>
                <a:cs typeface="+mn-lt"/>
              </a:rPr>
              <a:t> </a:t>
            </a:r>
            <a:r>
              <a:rPr lang="en-US" b="1" dirty="0">
                <a:solidFill>
                  <a:srgbClr val="000000"/>
                </a:solidFill>
                <a:ea typeface="+mn-lt"/>
                <a:cs typeface="+mn-lt"/>
              </a:rPr>
              <a:t>we </a:t>
            </a:r>
            <a:r>
              <a:rPr lang="en-US" b="1" dirty="0">
                <a:solidFill>
                  <a:srgbClr val="000000"/>
                </a:solidFill>
              </a:rPr>
              <a:t>think</a:t>
            </a:r>
            <a:r>
              <a:rPr lang="en-US" b="1" dirty="0"/>
              <a:t> </a:t>
            </a:r>
            <a:r>
              <a:rPr lang="en-US" dirty="0"/>
              <a:t>the onboarding process works</a:t>
            </a:r>
            <a:r>
              <a:rPr lang="en-US" b="1" dirty="0"/>
              <a:t> </a:t>
            </a:r>
            <a:r>
              <a:rPr lang="en-US" dirty="0"/>
              <a:t>and how</a:t>
            </a:r>
            <a:r>
              <a:rPr lang="en-US" b="1" dirty="0"/>
              <a:t> </a:t>
            </a:r>
            <a:r>
              <a:rPr lang="en-US" b="1" dirty="0">
                <a:solidFill>
                  <a:srgbClr val="280BE0"/>
                </a:solidFill>
              </a:rPr>
              <a:t>students experience</a:t>
            </a:r>
            <a:r>
              <a:rPr lang="en-US" b="1" dirty="0"/>
              <a:t> </a:t>
            </a:r>
            <a:r>
              <a:rPr lang="en-US" dirty="0"/>
              <a:t>the process </a:t>
            </a:r>
            <a:r>
              <a:rPr lang="en-US" u="sng" dirty="0"/>
              <a:t>does not</a:t>
            </a:r>
            <a:r>
              <a:rPr lang="en-US" dirty="0"/>
              <a:t> align.</a:t>
            </a:r>
          </a:p>
          <a:p>
            <a:r>
              <a:rPr lang="en-US" b="1" dirty="0"/>
              <a:t>Students</a:t>
            </a:r>
            <a:r>
              <a:rPr lang="en-US" dirty="0"/>
              <a:t> describe gaps in communication: lots of info online, yet necessary info to get started is not student facing.</a:t>
            </a:r>
          </a:p>
          <a:p>
            <a:r>
              <a:rPr lang="en-US" b="1" dirty="0"/>
              <a:t>Students</a:t>
            </a:r>
            <a:r>
              <a:rPr lang="en-US" dirty="0"/>
              <a:t> want </a:t>
            </a:r>
            <a:r>
              <a:rPr lang="en-US" dirty="0">
                <a:latin typeface="The Hand"/>
                <a:cs typeface="Calibri"/>
              </a:rPr>
              <a:t>to be part of a community immediately and need to connect to programs and services to do so.</a:t>
            </a:r>
          </a:p>
          <a:p>
            <a:r>
              <a:rPr lang="en-US" b="1" dirty="0">
                <a:latin typeface="The Hand"/>
                <a:cs typeface="Calibri"/>
              </a:rPr>
              <a:t>Students</a:t>
            </a:r>
            <a:r>
              <a:rPr lang="en-US" dirty="0">
                <a:latin typeface="The Hand"/>
                <a:cs typeface="Calibri"/>
              </a:rPr>
              <a:t> feel lost </a:t>
            </a:r>
            <a:r>
              <a:rPr lang="en-US" dirty="0">
                <a:ea typeface="+mn-lt"/>
                <a:cs typeface="+mn-lt"/>
              </a:rPr>
              <a:t>after completing the application </a:t>
            </a:r>
            <a:r>
              <a:rPr lang="en-US" dirty="0">
                <a:latin typeface="The Hand"/>
                <a:cs typeface="Calibri"/>
              </a:rPr>
              <a:t>since they are not provided </a:t>
            </a:r>
            <a:r>
              <a:rPr lang="en-US" dirty="0">
                <a:ea typeface="+mn-lt"/>
                <a:cs typeface="+mn-lt"/>
              </a:rPr>
              <a:t>directions </a:t>
            </a:r>
            <a:r>
              <a:rPr lang="en-US" dirty="0">
                <a:ea typeface="+mn-lt"/>
                <a:cs typeface="Calibri"/>
              </a:rPr>
              <a:t>beyond the payment mark.</a:t>
            </a:r>
            <a:endParaRPr lang="en-US" dirty="0">
              <a:latin typeface="The Hand"/>
              <a:cs typeface="Calibri"/>
            </a:endParaRPr>
          </a:p>
          <a:p>
            <a:r>
              <a:rPr lang="en-US" b="1" dirty="0">
                <a:latin typeface="The Hand"/>
                <a:cs typeface="Calibri"/>
              </a:rPr>
              <a:t>Students </a:t>
            </a:r>
            <a:r>
              <a:rPr lang="en-US" dirty="0">
                <a:latin typeface="The Hand"/>
                <a:cs typeface="Calibri"/>
              </a:rPr>
              <a:t>need multilingual information posted online.</a:t>
            </a:r>
            <a:endParaRPr lang="en-US" dirty="0"/>
          </a:p>
          <a:p>
            <a:pPr marL="0" indent="0">
              <a:buNone/>
            </a:pPr>
            <a:endParaRPr lang="en-US" dirty="0">
              <a:latin typeface="Calibri"/>
              <a:cs typeface="Calibri"/>
            </a:endParaRPr>
          </a:p>
        </p:txBody>
      </p:sp>
      <p:pic>
        <p:nvPicPr>
          <p:cNvPr id="3" name="Picture 3" descr="Table&#10;&#10;Description automatically generated">
            <a:extLst>
              <a:ext uri="{FF2B5EF4-FFF2-40B4-BE49-F238E27FC236}">
                <a16:creationId xmlns:a16="http://schemas.microsoft.com/office/drawing/2014/main" id="{76830F4A-54F1-4625-AE99-4A6B676D5F1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73917" y="1923007"/>
            <a:ext cx="3744744" cy="4706780"/>
          </a:xfrm>
          <a:prstGeom prst="rect">
            <a:avLst/>
          </a:prstGeom>
        </p:spPr>
      </p:pic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14" name="Ink 13">
                <a:extLst>
                  <a:ext uri="{FF2B5EF4-FFF2-40B4-BE49-F238E27FC236}">
                    <a16:creationId xmlns:a16="http://schemas.microsoft.com/office/drawing/2014/main" id="{874A569F-732E-46B1-A5D7-118930A941D1}"/>
                  </a:ext>
                </a:extLst>
              </p14:cNvPr>
              <p14:cNvContentPartPr/>
              <p14:nvPr/>
            </p14:nvContentPartPr>
            <p14:xfrm>
              <a:off x="6871138" y="4532035"/>
              <a:ext cx="3819524" cy="28574"/>
            </p14:xfrm>
          </p:contentPart>
        </mc:Choice>
        <mc:Fallback xmlns="">
          <p:pic>
            <p:nvPicPr>
              <p:cNvPr id="14" name="Ink 13">
                <a:extLst>
                  <a:ext uri="{FF2B5EF4-FFF2-40B4-BE49-F238E27FC236}">
                    <a16:creationId xmlns:a16="http://schemas.microsoft.com/office/drawing/2014/main" id="{874A569F-732E-46B1-A5D7-118930A941D1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6799194" y="4383599"/>
                <a:ext cx="3963053" cy="325076"/>
              </a:xfrm>
              <a:prstGeom prst="rect">
                <a:avLst/>
              </a:prstGeom>
            </p:spPr>
          </p:pic>
        </mc:Fallback>
      </mc:AlternateContent>
      <p:pic>
        <p:nvPicPr>
          <p:cNvPr id="4" name="Picture 5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1F06FE96-4B2E-4BD7-9E66-70E63A21620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091613" y="238125"/>
            <a:ext cx="1152525" cy="1308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79440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FFA26B-5757-4F24-B398-E27D0E36C2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7110" y="365125"/>
            <a:ext cx="11623962" cy="1325563"/>
          </a:xfrm>
        </p:spPr>
        <p:txBody>
          <a:bodyPr>
            <a:normAutofit/>
          </a:bodyPr>
          <a:lstStyle/>
          <a:p>
            <a:pPr algn="ctr"/>
            <a:r>
              <a:rPr lang="en-US" sz="2800" dirty="0">
                <a:ea typeface="+mj-lt"/>
                <a:cs typeface="+mj-lt"/>
              </a:rPr>
              <a:t>Looking Forward</a:t>
            </a:r>
            <a:endParaRPr lang="en-US" sz="2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BAF209-704A-456B-BD14-C569FA136A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4400" b="1" dirty="0">
                <a:solidFill>
                  <a:srgbClr val="280BE0"/>
                </a:solidFill>
                <a:ea typeface="+mn-lt"/>
                <a:cs typeface="+mn-lt"/>
              </a:rPr>
              <a:t>Goals: </a:t>
            </a:r>
            <a:r>
              <a:rPr lang="en-US" sz="4400">
                <a:ea typeface="+mn-lt"/>
                <a:cs typeface="+mn-lt"/>
              </a:rPr>
              <a:t>complete by the end of spring quarter (2021)</a:t>
            </a:r>
            <a:endParaRPr lang="en-US" sz="4400" b="1" dirty="0">
              <a:solidFill>
                <a:srgbClr val="280BE0"/>
              </a:solidFill>
              <a:ea typeface="+mn-lt"/>
              <a:cs typeface="+mn-lt"/>
            </a:endParaRPr>
          </a:p>
          <a:p>
            <a:pPr marL="571500" indent="-571500">
              <a:lnSpc>
                <a:spcPct val="100000"/>
              </a:lnSpc>
              <a:spcBef>
                <a:spcPts val="0"/>
              </a:spcBef>
            </a:pPr>
            <a:r>
              <a:rPr lang="en-US" sz="3600" b="1" dirty="0">
                <a:ea typeface="+mn-lt"/>
                <a:cs typeface="+mn-lt"/>
              </a:rPr>
              <a:t>Orientation </a:t>
            </a:r>
            <a:r>
              <a:rPr lang="en-US" sz="3600" dirty="0">
                <a:ea typeface="+mn-lt"/>
                <a:cs typeface="+mn-lt"/>
              </a:rPr>
              <a:t>(1st draft)</a:t>
            </a:r>
            <a:r>
              <a:rPr lang="en-US" sz="3600" b="1">
                <a:ea typeface="+mn-lt"/>
                <a:cs typeface="+mn-lt"/>
              </a:rPr>
              <a:t>:   </a:t>
            </a:r>
            <a:r>
              <a:rPr lang="en-US" sz="3600">
                <a:ea typeface="+mn-lt"/>
                <a:cs typeface="+mn-lt"/>
              </a:rPr>
              <a:t>May-June</a:t>
            </a:r>
            <a:endParaRPr lang="en-US">
              <a:ea typeface="+mn-lt"/>
              <a:cs typeface="+mn-lt"/>
            </a:endParaRPr>
          </a:p>
          <a:p>
            <a:pPr marL="571500" indent="-571500">
              <a:lnSpc>
                <a:spcPct val="100000"/>
              </a:lnSpc>
              <a:spcBef>
                <a:spcPts val="0"/>
              </a:spcBef>
            </a:pPr>
            <a:r>
              <a:rPr lang="en-US" sz="3600" b="1">
                <a:ea typeface="+mn-lt"/>
                <a:cs typeface="+mn-lt"/>
              </a:rPr>
              <a:t>Welcome</a:t>
            </a:r>
            <a:r>
              <a:rPr lang="en-US" sz="3600" b="1"/>
              <a:t> Email:        </a:t>
            </a:r>
            <a:r>
              <a:rPr lang="en-US" sz="3600"/>
              <a:t>June</a:t>
            </a:r>
            <a:endParaRPr lang="en-US"/>
          </a:p>
          <a:p>
            <a:pPr marL="571500" indent="-571500">
              <a:lnSpc>
                <a:spcPct val="100000"/>
              </a:lnSpc>
              <a:spcBef>
                <a:spcPts val="0"/>
              </a:spcBef>
            </a:pPr>
            <a:r>
              <a:rPr lang="en-US" sz="3600" b="1"/>
              <a:t>Welcome Webpage:    </a:t>
            </a:r>
            <a:r>
              <a:rPr lang="en-US" sz="3600"/>
              <a:t>June</a:t>
            </a:r>
          </a:p>
        </p:txBody>
      </p:sp>
      <p:pic>
        <p:nvPicPr>
          <p:cNvPr id="5" name="Picture 5" descr="Text&#10;&#10;Description automatically generated">
            <a:extLst>
              <a:ext uri="{FF2B5EF4-FFF2-40B4-BE49-F238E27FC236}">
                <a16:creationId xmlns:a16="http://schemas.microsoft.com/office/drawing/2014/main" id="{82FBA0C3-9432-4383-A3FB-C1A2AA04FDE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30392" y="5822594"/>
            <a:ext cx="2743200" cy="355600"/>
          </a:xfrm>
          <a:prstGeom prst="rect">
            <a:avLst/>
          </a:prstGeom>
        </p:spPr>
      </p:pic>
      <p:pic>
        <p:nvPicPr>
          <p:cNvPr id="7" name="Picture 4" descr="Shape, arrow&#10;&#10;Description automatically generated">
            <a:extLst>
              <a:ext uri="{FF2B5EF4-FFF2-40B4-BE49-F238E27FC236}">
                <a16:creationId xmlns:a16="http://schemas.microsoft.com/office/drawing/2014/main" id="{1FCE8556-2138-479A-8283-0E18310AE9E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302540" y="4859500"/>
            <a:ext cx="1504950" cy="1466850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9768C9DB-B151-4039-9D5D-8EC1F026267C}"/>
              </a:ext>
            </a:extLst>
          </p:cNvPr>
          <p:cNvSpPr txBox="1"/>
          <p:nvPr/>
        </p:nvSpPr>
        <p:spPr>
          <a:xfrm>
            <a:off x="-3008" y="6549190"/>
            <a:ext cx="12193002" cy="369332"/>
          </a:xfrm>
          <a:prstGeom prst="rect">
            <a:avLst/>
          </a:prstGeom>
          <a:solidFill>
            <a:srgbClr val="C00000"/>
          </a:solidFill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14C1169-322A-445E-A71A-683C8FB1FCF1}"/>
              </a:ext>
            </a:extLst>
          </p:cNvPr>
          <p:cNvSpPr txBox="1"/>
          <p:nvPr/>
        </p:nvSpPr>
        <p:spPr>
          <a:xfrm>
            <a:off x="4724400" y="3200400"/>
            <a:ext cx="2743199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endParaRPr lang="en-US" dirty="0"/>
          </a:p>
        </p:txBody>
      </p:sp>
      <p:pic>
        <p:nvPicPr>
          <p:cNvPr id="6" name="Picture 7" descr="A picture containing diagram&#10;&#10;Description automatically generated">
            <a:extLst>
              <a:ext uri="{FF2B5EF4-FFF2-40B4-BE49-F238E27FC236}">
                <a16:creationId xmlns:a16="http://schemas.microsoft.com/office/drawing/2014/main" id="{593FB5E3-CCEE-4E2F-BCC6-A81C0179726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916027" y="2806622"/>
            <a:ext cx="2764410" cy="2714231"/>
          </a:xfrm>
          <a:prstGeom prst="rect">
            <a:avLst/>
          </a:prstGeom>
        </p:spPr>
      </p:pic>
      <p:pic>
        <p:nvPicPr>
          <p:cNvPr id="8" name="Picture 8" descr="A picture containing transport&#10;&#10;Description automatically generated">
            <a:extLst>
              <a:ext uri="{FF2B5EF4-FFF2-40B4-BE49-F238E27FC236}">
                <a16:creationId xmlns:a16="http://schemas.microsoft.com/office/drawing/2014/main" id="{422FB5EF-D637-4F92-9A92-861F8543025D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945729" y="533301"/>
            <a:ext cx="1335759" cy="9994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684534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SketchyVTI">
  <a:themeElements>
    <a:clrScheme name="AnalogousFromLightSeed_2SEEDS">
      <a:dk1>
        <a:srgbClr val="000000"/>
      </a:dk1>
      <a:lt1>
        <a:srgbClr val="FFFFFF"/>
      </a:lt1>
      <a:dk2>
        <a:srgbClr val="33381F"/>
      </a:dk2>
      <a:lt2>
        <a:srgbClr val="E2E8E5"/>
      </a:lt2>
      <a:accent1>
        <a:srgbClr val="C4749C"/>
      </a:accent1>
      <a:accent2>
        <a:srgbClr val="CF8EC9"/>
      </a:accent2>
      <a:accent3>
        <a:srgbClr val="CF8E93"/>
      </a:accent3>
      <a:accent4>
        <a:srgbClr val="B4A36B"/>
      </a:accent4>
      <a:accent5>
        <a:srgbClr val="9FA973"/>
      </a:accent5>
      <a:accent6>
        <a:srgbClr val="84AE67"/>
      </a:accent6>
      <a:hlink>
        <a:srgbClr val="579074"/>
      </a:hlink>
      <a:folHlink>
        <a:srgbClr val="7F7F7F"/>
      </a:folHlink>
    </a:clrScheme>
    <a:fontScheme name="Custom 2">
      <a:majorFont>
        <a:latin typeface="Modern Love"/>
        <a:ea typeface=""/>
        <a:cs typeface=""/>
      </a:majorFont>
      <a:minorFont>
        <a:latin typeface="The Han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ketchyVTI" id="{A6D2C935-A6E4-4DD9-BCC5-5AE2504DB8EA}" vid="{F0754072-50B6-4C01-B911-67246C9F58D2}"/>
    </a:ext>
  </a:extLst>
</a:theme>
</file>

<file path=ppt/theme/theme3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Microsoft Office PowerPoint</Application>
  <PresentationFormat>Widescreen</PresentationFormat>
  <Paragraphs>0</Paragraphs>
  <Slides>7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3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office theme</vt:lpstr>
      <vt:lpstr>SketchyVTI</vt:lpstr>
      <vt:lpstr>Office Theme</vt:lpstr>
      <vt:lpstr> Test drive our current enrollment process </vt:lpstr>
      <vt:lpstr> 1st Contact w/ campus to completion of  1st college course. </vt:lpstr>
      <vt:lpstr>What we think it looks like </vt:lpstr>
      <vt:lpstr>What it looks like</vt:lpstr>
      <vt:lpstr>       What we've been  up to... </vt:lpstr>
      <vt:lpstr>Major Takeaways</vt:lpstr>
      <vt:lpstr>Looking Forward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/>
  <cp:revision>484</cp:revision>
  <dcterms:created xsi:type="dcterms:W3CDTF">2021-03-08T05:52:55Z</dcterms:created>
  <dcterms:modified xsi:type="dcterms:W3CDTF">2021-03-10T02:30:56Z</dcterms:modified>
</cp:coreProperties>
</file>