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48" r:id="rId1"/>
  </p:sldMasterIdLst>
  <p:notesMasterIdLst>
    <p:notesMasterId r:id="rId16"/>
  </p:notesMasterIdLst>
  <p:sldIdLst>
    <p:sldId id="256" r:id="rId2"/>
    <p:sldId id="262" r:id="rId3"/>
    <p:sldId id="301" r:id="rId4"/>
    <p:sldId id="286" r:id="rId5"/>
    <p:sldId id="288" r:id="rId6"/>
    <p:sldId id="291" r:id="rId7"/>
    <p:sldId id="294" r:id="rId8"/>
    <p:sldId id="289" r:id="rId9"/>
    <p:sldId id="290" r:id="rId10"/>
    <p:sldId id="295" r:id="rId11"/>
    <p:sldId id="297" r:id="rId12"/>
    <p:sldId id="303" r:id="rId13"/>
    <p:sldId id="260" r:id="rId14"/>
    <p:sldId id="302" r:id="rId15"/>
  </p:sldIdLst>
  <p:sldSz cx="12192000" cy="6858000"/>
  <p:notesSz cx="6858000" cy="9144000"/>
  <p:embeddedFontLst>
    <p:embeddedFont>
      <p:font typeface="Mohave SemiBold" panose="020B0604020202020204" charset="0"/>
      <p:regular r:id="rId17"/>
      <p:bold r:id="rId18"/>
      <p:italic r:id="rId19"/>
      <p:boldItalic r:id="rId20"/>
    </p:embeddedFont>
    <p:embeddedFont>
      <p:font typeface="Public Sans" panose="020B0604020202020204" charset="0"/>
      <p:regular r:id="rId21"/>
      <p:bold r:id="rId22"/>
      <p:italic r:id="rId23"/>
      <p:boldItalic r:id="rId24"/>
    </p:embeddedFont>
    <p:embeddedFont>
      <p:font typeface="Tenorite" panose="00000500000000000000" pitchFamily="2" charset="0"/>
      <p:regular r:id="rId25"/>
      <p:bold r:id="rId26"/>
      <p:italic r:id="rId27"/>
      <p:boldItalic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BDB3A80-0FEF-32BA-7DF2-E74C5E88B9C7}" name="Mallory Newell" initials="MN" userId="S::20033656@fhda.edu::39fcf3e1-8039-4a3d-8a53-85fef1eb5631"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C5747E-2C93-95A0-BC94-62178445A6A4}" v="1" dt="2026-03-04T22:24:12.542"/>
    <p1510:client id="{96770772-636B-496F-AABB-2C0516A5BB43}" v="8" dt="2026-03-05T00:41:29.414"/>
    <p1510:client id="{CE1EF42E-02E0-4D50-8268-65606831A8F5}" v="3" dt="2026-03-04T17:21:21.462"/>
    <p1510:client id="{F04A81BF-76A0-B43A-2ED8-EC40738C5953}" v="9" dt="2026-03-04T22:19:10.3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282"/>
    <p:restoredTop sz="94694"/>
  </p:normalViewPr>
  <p:slideViewPr>
    <p:cSldViewPr snapToGrid="0">
      <p:cViewPr varScale="1">
        <p:scale>
          <a:sx n="150" d="100"/>
          <a:sy n="150" d="100"/>
        </p:scale>
        <p:origin x="1062"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font" Target="fonts/font2.fntdata"/><Relationship Id="rId26" Type="http://schemas.openxmlformats.org/officeDocument/2006/relationships/font" Target="fonts/font10.fntdata"/><Relationship Id="rId3" Type="http://schemas.openxmlformats.org/officeDocument/2006/relationships/slide" Target="slides/slide2.xml"/><Relationship Id="rId21" Type="http://schemas.openxmlformats.org/officeDocument/2006/relationships/font" Target="fonts/font5.fntdata"/><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font" Target="fonts/font9.fntdata"/><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8.fntdata"/><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7.fntdata"/><Relationship Id="rId28" Type="http://schemas.openxmlformats.org/officeDocument/2006/relationships/font" Target="fonts/font12.fntdata"/><Relationship Id="rId10" Type="http://schemas.openxmlformats.org/officeDocument/2006/relationships/slide" Target="slides/slide9.xml"/><Relationship Id="rId19" Type="http://schemas.openxmlformats.org/officeDocument/2006/relationships/font" Target="fonts/font3.fntdata"/><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 Id="rId27" Type="http://schemas.openxmlformats.org/officeDocument/2006/relationships/font" Target="fonts/font11.fntdata"/><Relationship Id="rId30" Type="http://schemas.openxmlformats.org/officeDocument/2006/relationships/viewProps" Target="viewProps.xml"/><Relationship Id="rId35" Type="http://schemas.microsoft.com/office/2018/10/relationships/authors" Target="author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har Momjian" userId="c6166017-084f-480f-9f19-a01d8f4bd6f1" providerId="ADAL" clId="{51D4B21E-366E-43C5-9186-61534B449BE0}"/>
    <pc:docChg chg="undo custSel addSld delSld modSld sldOrd">
      <pc:chgData name="Gohar Momjian" userId="c6166017-084f-480f-9f19-a01d8f4bd6f1" providerId="ADAL" clId="{51D4B21E-366E-43C5-9186-61534B449BE0}" dt="2026-03-05T00:43:32.655" v="2060" actId="6549"/>
      <pc:docMkLst>
        <pc:docMk/>
      </pc:docMkLst>
      <pc:sldChg chg="modSp mod">
        <pc:chgData name="Gohar Momjian" userId="c6166017-084f-480f-9f19-a01d8f4bd6f1" providerId="ADAL" clId="{51D4B21E-366E-43C5-9186-61534B449BE0}" dt="2026-03-04T17:46:10.080" v="687" actId="27636"/>
        <pc:sldMkLst>
          <pc:docMk/>
          <pc:sldMk cId="1380642307" sldId="256"/>
        </pc:sldMkLst>
        <pc:spChg chg="mod">
          <ac:chgData name="Gohar Momjian" userId="c6166017-084f-480f-9f19-a01d8f4bd6f1" providerId="ADAL" clId="{51D4B21E-366E-43C5-9186-61534B449BE0}" dt="2026-03-04T17:46:10.080" v="687" actId="27636"/>
          <ac:spMkLst>
            <pc:docMk/>
            <pc:sldMk cId="1380642307" sldId="256"/>
            <ac:spMk id="2" creationId="{EFE3EC25-E50F-F9A5-1CCB-CF8A585D6136}"/>
          </ac:spMkLst>
        </pc:spChg>
      </pc:sldChg>
      <pc:sldChg chg="modSp mod ord">
        <pc:chgData name="Gohar Momjian" userId="c6166017-084f-480f-9f19-a01d8f4bd6f1" providerId="ADAL" clId="{51D4B21E-366E-43C5-9186-61534B449BE0}" dt="2026-03-05T00:43:32.655" v="2060" actId="6549"/>
        <pc:sldMkLst>
          <pc:docMk/>
          <pc:sldMk cId="262696423" sldId="260"/>
        </pc:sldMkLst>
        <pc:spChg chg="mod">
          <ac:chgData name="Gohar Momjian" userId="c6166017-084f-480f-9f19-a01d8f4bd6f1" providerId="ADAL" clId="{51D4B21E-366E-43C5-9186-61534B449BE0}" dt="2026-03-05T00:43:32.655" v="2060" actId="6549"/>
          <ac:spMkLst>
            <pc:docMk/>
            <pc:sldMk cId="262696423" sldId="260"/>
            <ac:spMk id="4" creationId="{CF1CA890-BAA9-90A9-6AF0-3083B5386778}"/>
          </ac:spMkLst>
        </pc:spChg>
      </pc:sldChg>
      <pc:sldChg chg="modSp mod">
        <pc:chgData name="Gohar Momjian" userId="c6166017-084f-480f-9f19-a01d8f4bd6f1" providerId="ADAL" clId="{51D4B21E-366E-43C5-9186-61534B449BE0}" dt="2026-03-04T17:48:41.037" v="755" actId="6549"/>
        <pc:sldMkLst>
          <pc:docMk/>
          <pc:sldMk cId="1325608595" sldId="262"/>
        </pc:sldMkLst>
        <pc:spChg chg="mod">
          <ac:chgData name="Gohar Momjian" userId="c6166017-084f-480f-9f19-a01d8f4bd6f1" providerId="ADAL" clId="{51D4B21E-366E-43C5-9186-61534B449BE0}" dt="2026-03-04T17:48:41.037" v="755" actId="6549"/>
          <ac:spMkLst>
            <pc:docMk/>
            <pc:sldMk cId="1325608595" sldId="262"/>
            <ac:spMk id="2" creationId="{912DF434-28DB-4621-A497-D62C41CE0419}"/>
          </ac:spMkLst>
        </pc:spChg>
      </pc:sldChg>
      <pc:sldChg chg="modSp mod">
        <pc:chgData name="Gohar Momjian" userId="c6166017-084f-480f-9f19-a01d8f4bd6f1" providerId="ADAL" clId="{51D4B21E-366E-43C5-9186-61534B449BE0}" dt="2026-03-04T18:08:45.240" v="1726" actId="20577"/>
        <pc:sldMkLst>
          <pc:docMk/>
          <pc:sldMk cId="3662677160" sldId="286"/>
        </pc:sldMkLst>
        <pc:graphicFrameChg chg="modGraphic">
          <ac:chgData name="Gohar Momjian" userId="c6166017-084f-480f-9f19-a01d8f4bd6f1" providerId="ADAL" clId="{51D4B21E-366E-43C5-9186-61534B449BE0}" dt="2026-03-04T18:08:45.240" v="1726" actId="20577"/>
          <ac:graphicFrameMkLst>
            <pc:docMk/>
            <pc:sldMk cId="3662677160" sldId="286"/>
            <ac:graphicFrameMk id="7" creationId="{65D8A953-9841-6328-0976-1EC040858112}"/>
          </ac:graphicFrameMkLst>
        </pc:graphicFrameChg>
      </pc:sldChg>
      <pc:sldChg chg="modSp mod">
        <pc:chgData name="Gohar Momjian" userId="c6166017-084f-480f-9f19-a01d8f4bd6f1" providerId="ADAL" clId="{51D4B21E-366E-43C5-9186-61534B449BE0}" dt="2026-03-05T00:39:07.996" v="2028" actId="20577"/>
        <pc:sldMkLst>
          <pc:docMk/>
          <pc:sldMk cId="779750606" sldId="288"/>
        </pc:sldMkLst>
        <pc:graphicFrameChg chg="mod modGraphic">
          <ac:chgData name="Gohar Momjian" userId="c6166017-084f-480f-9f19-a01d8f4bd6f1" providerId="ADAL" clId="{51D4B21E-366E-43C5-9186-61534B449BE0}" dt="2026-03-05T00:39:07.996" v="2028" actId="20577"/>
          <ac:graphicFrameMkLst>
            <pc:docMk/>
            <pc:sldMk cId="779750606" sldId="288"/>
            <ac:graphicFrameMk id="10" creationId="{08494505-505C-3603-E157-3F1558DA3653}"/>
          </ac:graphicFrameMkLst>
        </pc:graphicFrameChg>
      </pc:sldChg>
      <pc:sldChg chg="modSp mod ord">
        <pc:chgData name="Gohar Momjian" userId="c6166017-084f-480f-9f19-a01d8f4bd6f1" providerId="ADAL" clId="{51D4B21E-366E-43C5-9186-61534B449BE0}" dt="2026-03-04T17:39:44.797" v="19" actId="20577"/>
        <pc:sldMkLst>
          <pc:docMk/>
          <pc:sldMk cId="2652102883" sldId="291"/>
        </pc:sldMkLst>
        <pc:spChg chg="mod">
          <ac:chgData name="Gohar Momjian" userId="c6166017-084f-480f-9f19-a01d8f4bd6f1" providerId="ADAL" clId="{51D4B21E-366E-43C5-9186-61534B449BE0}" dt="2026-03-04T17:39:44.797" v="19" actId="20577"/>
          <ac:spMkLst>
            <pc:docMk/>
            <pc:sldMk cId="2652102883" sldId="291"/>
            <ac:spMk id="3" creationId="{D1455C0B-19FB-954B-532A-0A68CAC4E0E4}"/>
          </ac:spMkLst>
        </pc:spChg>
      </pc:sldChg>
      <pc:sldChg chg="modSp mod">
        <pc:chgData name="Gohar Momjian" userId="c6166017-084f-480f-9f19-a01d8f4bd6f1" providerId="ADAL" clId="{51D4B21E-366E-43C5-9186-61534B449BE0}" dt="2026-03-05T00:41:30.408" v="2040" actId="20577"/>
        <pc:sldMkLst>
          <pc:docMk/>
          <pc:sldMk cId="907915534" sldId="295"/>
        </pc:sldMkLst>
        <pc:graphicFrameChg chg="mod modGraphic">
          <ac:chgData name="Gohar Momjian" userId="c6166017-084f-480f-9f19-a01d8f4bd6f1" providerId="ADAL" clId="{51D4B21E-366E-43C5-9186-61534B449BE0}" dt="2026-03-05T00:41:30.408" v="2040" actId="20577"/>
          <ac:graphicFrameMkLst>
            <pc:docMk/>
            <pc:sldMk cId="907915534" sldId="295"/>
            <ac:graphicFrameMk id="5" creationId="{FD8D3D14-313E-8ED7-7BE9-2E3D506F17E6}"/>
          </ac:graphicFrameMkLst>
        </pc:graphicFrameChg>
      </pc:sldChg>
      <pc:sldChg chg="del">
        <pc:chgData name="Gohar Momjian" userId="c6166017-084f-480f-9f19-a01d8f4bd6f1" providerId="ADAL" clId="{51D4B21E-366E-43C5-9186-61534B449BE0}" dt="2026-03-04T17:40:21.209" v="22" actId="47"/>
        <pc:sldMkLst>
          <pc:docMk/>
          <pc:sldMk cId="1609673525" sldId="296"/>
        </pc:sldMkLst>
      </pc:sldChg>
      <pc:sldChg chg="modSp add mod ord">
        <pc:chgData name="Gohar Momjian" userId="c6166017-084f-480f-9f19-a01d8f4bd6f1" providerId="ADAL" clId="{51D4B21E-366E-43C5-9186-61534B449BE0}" dt="2026-03-04T22:34:02.060" v="1771" actId="20578"/>
        <pc:sldMkLst>
          <pc:docMk/>
          <pc:sldMk cId="1373945440" sldId="302"/>
        </pc:sldMkLst>
        <pc:spChg chg="mod">
          <ac:chgData name="Gohar Momjian" userId="c6166017-084f-480f-9f19-a01d8f4bd6f1" providerId="ADAL" clId="{51D4B21E-366E-43C5-9186-61534B449BE0}" dt="2026-03-04T17:50:14.165" v="847" actId="20577"/>
          <ac:spMkLst>
            <pc:docMk/>
            <pc:sldMk cId="1373945440" sldId="302"/>
            <ac:spMk id="2" creationId="{4B946133-084F-F49A-24DD-CC1EF75685C1}"/>
          </ac:spMkLst>
        </pc:spChg>
        <pc:spChg chg="mod">
          <ac:chgData name="Gohar Momjian" userId="c6166017-084f-480f-9f19-a01d8f4bd6f1" providerId="ADAL" clId="{51D4B21E-366E-43C5-9186-61534B449BE0}" dt="2026-03-04T22:34:02.060" v="1771" actId="20578"/>
          <ac:spMkLst>
            <pc:docMk/>
            <pc:sldMk cId="1373945440" sldId="302"/>
            <ac:spMk id="3" creationId="{29394F05-25A4-1A54-25C2-12E804067ADF}"/>
          </ac:spMkLst>
        </pc:spChg>
      </pc:sldChg>
      <pc:sldChg chg="del">
        <pc:chgData name="Gohar Momjian" userId="c6166017-084f-480f-9f19-a01d8f4bd6f1" providerId="ADAL" clId="{51D4B21E-366E-43C5-9186-61534B449BE0}" dt="2026-03-04T17:49:01.912" v="756" actId="47"/>
        <pc:sldMkLst>
          <pc:docMk/>
          <pc:sldMk cId="4219469831" sldId="302"/>
        </pc:sldMkLst>
      </pc:sldChg>
      <pc:sldChg chg="modSp add mod ord">
        <pc:chgData name="Gohar Momjian" userId="c6166017-084f-480f-9f19-a01d8f4bd6f1" providerId="ADAL" clId="{51D4B21E-366E-43C5-9186-61534B449BE0}" dt="2026-03-04T20:48:31.375" v="1766" actId="20577"/>
        <pc:sldMkLst>
          <pc:docMk/>
          <pc:sldMk cId="515514981" sldId="303"/>
        </pc:sldMkLst>
        <pc:spChg chg="mod">
          <ac:chgData name="Gohar Momjian" userId="c6166017-084f-480f-9f19-a01d8f4bd6f1" providerId="ADAL" clId="{51D4B21E-366E-43C5-9186-61534B449BE0}" dt="2026-03-04T17:59:18.404" v="1244" actId="20577"/>
          <ac:spMkLst>
            <pc:docMk/>
            <pc:sldMk cId="515514981" sldId="303"/>
            <ac:spMk id="2" creationId="{7256CF07-62F6-2C41-A474-8C2F44A0C8D9}"/>
          </ac:spMkLst>
        </pc:spChg>
        <pc:spChg chg="mod">
          <ac:chgData name="Gohar Momjian" userId="c6166017-084f-480f-9f19-a01d8f4bd6f1" providerId="ADAL" clId="{51D4B21E-366E-43C5-9186-61534B449BE0}" dt="2026-03-04T20:48:31.375" v="1766" actId="20577"/>
          <ac:spMkLst>
            <pc:docMk/>
            <pc:sldMk cId="515514981" sldId="303"/>
            <ac:spMk id="4" creationId="{63293672-78F1-49A3-4198-906EAEC90E69}"/>
          </ac:spMkLst>
        </pc:spChg>
        <pc:spChg chg="mod">
          <ac:chgData name="Gohar Momjian" userId="c6166017-084f-480f-9f19-a01d8f4bd6f1" providerId="ADAL" clId="{51D4B21E-366E-43C5-9186-61534B449BE0}" dt="2026-03-04T17:54:52.508" v="1095" actId="6549"/>
          <ac:spMkLst>
            <pc:docMk/>
            <pc:sldMk cId="515514981" sldId="303"/>
            <ac:spMk id="7" creationId="{47C1DB19-EC76-79D5-444B-E153809EBADE}"/>
          </ac:spMkLst>
        </pc:spChg>
      </pc:sldChg>
    </pc:docChg>
  </pc:docChgLst>
  <pc:docChgLst>
    <pc:chgData name="Gohar Momjian" userId="S::20706453@fhda.edu::c6166017-084f-480f-9f19-a01d8f4bd6f1" providerId="AD" clId="Web-{10C5747E-2C93-95A0-BC94-62178445A6A4}"/>
    <pc:docChg chg="modSld">
      <pc:chgData name="Gohar Momjian" userId="S::20706453@fhda.edu::c6166017-084f-480f-9f19-a01d8f4bd6f1" providerId="AD" clId="Web-{10C5747E-2C93-95A0-BC94-62178445A6A4}" dt="2026-03-04T22:31:49.389" v="36" actId="1076"/>
      <pc:docMkLst>
        <pc:docMk/>
      </pc:docMkLst>
      <pc:sldChg chg="modSp">
        <pc:chgData name="Gohar Momjian" userId="S::20706453@fhda.edu::c6166017-084f-480f-9f19-a01d8f4bd6f1" providerId="AD" clId="Web-{10C5747E-2C93-95A0-BC94-62178445A6A4}" dt="2026-03-04T22:31:49.389" v="36" actId="1076"/>
        <pc:sldMkLst>
          <pc:docMk/>
          <pc:sldMk cId="779750606" sldId="288"/>
        </pc:sldMkLst>
        <pc:graphicFrameChg chg="mod modGraphic">
          <ac:chgData name="Gohar Momjian" userId="S::20706453@fhda.edu::c6166017-084f-480f-9f19-a01d8f4bd6f1" providerId="AD" clId="Web-{10C5747E-2C93-95A0-BC94-62178445A6A4}" dt="2026-03-04T22:31:49.389" v="36" actId="1076"/>
          <ac:graphicFrameMkLst>
            <pc:docMk/>
            <pc:sldMk cId="779750606" sldId="288"/>
            <ac:graphicFrameMk id="10" creationId="{08494505-505C-3603-E157-3F1558DA3653}"/>
          </ac:graphicFrameMkLst>
        </pc:graphicFrameChg>
      </pc:sldChg>
    </pc:docChg>
  </pc:docChgLst>
  <pc:docChgLst>
    <pc:chgData name="Mallory Newell" userId="S::20033656@fhda.edu::39fcf3e1-8039-4a3d-8a53-85fef1eb5631" providerId="AD" clId="Web-{F04A81BF-76A0-B43A-2ED8-EC40738C5953}"/>
    <pc:docChg chg="mod modSld">
      <pc:chgData name="Mallory Newell" userId="S::20033656@fhda.edu::39fcf3e1-8039-4a3d-8a53-85fef1eb5631" providerId="AD" clId="Web-{F04A81BF-76A0-B43A-2ED8-EC40738C5953}" dt="2026-03-04T22:16:19.703" v="4" actId="14100"/>
      <pc:docMkLst>
        <pc:docMk/>
      </pc:docMkLst>
      <pc:sldChg chg="modSp">
        <pc:chgData name="Mallory Newell" userId="S::20033656@fhda.edu::39fcf3e1-8039-4a3d-8a53-85fef1eb5631" providerId="AD" clId="Web-{F04A81BF-76A0-B43A-2ED8-EC40738C5953}" dt="2026-03-04T22:16:19.703" v="4" actId="14100"/>
        <pc:sldMkLst>
          <pc:docMk/>
          <pc:sldMk cId="779750606" sldId="288"/>
        </pc:sldMkLst>
        <pc:graphicFrameChg chg="mod">
          <ac:chgData name="Mallory Newell" userId="S::20033656@fhda.edu::39fcf3e1-8039-4a3d-8a53-85fef1eb5631" providerId="AD" clId="Web-{F04A81BF-76A0-B43A-2ED8-EC40738C5953}" dt="2026-03-04T22:16:19.703" v="4" actId="14100"/>
          <ac:graphicFrameMkLst>
            <pc:docMk/>
            <pc:sldMk cId="779750606" sldId="288"/>
            <ac:graphicFrameMk id="10" creationId="{08494505-505C-3603-E157-3F1558DA3653}"/>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AD4235-6A4D-4546-A429-EF604983DA33}" type="doc">
      <dgm:prSet loTypeId="urn:microsoft.com/office/officeart/2017/3/layout/HorizontalPathTimeline" loCatId="process" qsTypeId="urn:microsoft.com/office/officeart/2005/8/quickstyle/simple4" qsCatId="simple" csTypeId="urn:microsoft.com/office/officeart/2005/8/colors/accent2_2" csCatId="accent2" phldr="1"/>
      <dgm:spPr/>
      <dgm:t>
        <a:bodyPr/>
        <a:lstStyle/>
        <a:p>
          <a:endParaRPr lang="en-US"/>
        </a:p>
      </dgm:t>
    </dgm:pt>
    <dgm:pt modelId="{E69ED66B-6B7E-4A57-85EB-061558244CDC}">
      <dgm:prSet/>
      <dgm:spPr/>
      <dgm:t>
        <a:bodyPr/>
        <a:lstStyle/>
        <a:p>
          <a:pPr>
            <a:defRPr b="1"/>
          </a:pPr>
          <a:r>
            <a:rPr lang="en-US"/>
            <a:t>Dec. 2025</a:t>
          </a:r>
        </a:p>
      </dgm:t>
    </dgm:pt>
    <dgm:pt modelId="{C3495281-9166-4AC0-9DF9-F26A511AED21}" type="parTrans" cxnId="{D6028730-92EA-4740-9828-0AFC24FAE4E4}">
      <dgm:prSet/>
      <dgm:spPr/>
      <dgm:t>
        <a:bodyPr/>
        <a:lstStyle/>
        <a:p>
          <a:endParaRPr lang="en-US"/>
        </a:p>
      </dgm:t>
    </dgm:pt>
    <dgm:pt modelId="{3678211D-EB47-4596-8D64-C26175B09A8D}" type="sibTrans" cxnId="{D6028730-92EA-4740-9828-0AFC24FAE4E4}">
      <dgm:prSet/>
      <dgm:spPr/>
      <dgm:t>
        <a:bodyPr/>
        <a:lstStyle/>
        <a:p>
          <a:endParaRPr lang="en-US"/>
        </a:p>
      </dgm:t>
    </dgm:pt>
    <dgm:pt modelId="{91486BAA-B14E-4997-BF1B-59C670484EE1}">
      <dgm:prSet/>
      <dgm:spPr/>
      <dgm:t>
        <a:bodyPr/>
        <a:lstStyle/>
        <a:p>
          <a:r>
            <a:rPr lang="en-US" dirty="0"/>
            <a:t>CAC feedback on sketch/process for refreshing District Strategic Plan</a:t>
          </a:r>
        </a:p>
      </dgm:t>
    </dgm:pt>
    <dgm:pt modelId="{C4C86D9C-EDFD-4CEB-B5DA-308902DFDE20}" type="parTrans" cxnId="{8D8042F3-ECA0-434A-B175-77E447140684}">
      <dgm:prSet/>
      <dgm:spPr/>
      <dgm:t>
        <a:bodyPr/>
        <a:lstStyle/>
        <a:p>
          <a:endParaRPr lang="en-US"/>
        </a:p>
      </dgm:t>
    </dgm:pt>
    <dgm:pt modelId="{99439477-9C58-47D2-B5BD-2455941924DB}" type="sibTrans" cxnId="{8D8042F3-ECA0-434A-B175-77E447140684}">
      <dgm:prSet/>
      <dgm:spPr/>
      <dgm:t>
        <a:bodyPr/>
        <a:lstStyle/>
        <a:p>
          <a:endParaRPr lang="en-US"/>
        </a:p>
      </dgm:t>
    </dgm:pt>
    <dgm:pt modelId="{40C5A307-A7F1-4858-B5CB-578C55477466}">
      <dgm:prSet/>
      <dgm:spPr/>
      <dgm:t>
        <a:bodyPr/>
        <a:lstStyle/>
        <a:p>
          <a:pPr>
            <a:defRPr b="1"/>
          </a:pPr>
          <a:r>
            <a:rPr lang="en-US"/>
            <a:t>Jan. 2026</a:t>
          </a:r>
        </a:p>
      </dgm:t>
    </dgm:pt>
    <dgm:pt modelId="{26CA652B-DE8C-4C42-BF51-FFCEB1FE0B6E}" type="parTrans" cxnId="{995E34C1-BD4D-4CB8-9F84-EE8A0CDE2F24}">
      <dgm:prSet/>
      <dgm:spPr/>
      <dgm:t>
        <a:bodyPr/>
        <a:lstStyle/>
        <a:p>
          <a:endParaRPr lang="en-US"/>
        </a:p>
      </dgm:t>
    </dgm:pt>
    <dgm:pt modelId="{54CFE16E-D17A-4D80-9AE3-F11F8B1A953B}" type="sibTrans" cxnId="{995E34C1-BD4D-4CB8-9F84-EE8A0CDE2F24}">
      <dgm:prSet/>
      <dgm:spPr/>
      <dgm:t>
        <a:bodyPr/>
        <a:lstStyle/>
        <a:p>
          <a:endParaRPr lang="en-US"/>
        </a:p>
      </dgm:t>
    </dgm:pt>
    <dgm:pt modelId="{61D540BF-6F69-4E6D-B1D4-92CC84564937}">
      <dgm:prSet/>
      <dgm:spPr/>
      <dgm:t>
        <a:bodyPr/>
        <a:lstStyle/>
        <a:p>
          <a:r>
            <a:rPr lang="en-US" dirty="0"/>
            <a:t>Academic and Classified Senates feedback on sketch/process</a:t>
          </a:r>
        </a:p>
      </dgm:t>
    </dgm:pt>
    <dgm:pt modelId="{DA446FC8-3A1C-4225-A7FD-B9F39C6ABE05}" type="parTrans" cxnId="{8018D078-7C77-477A-A2AB-905AFEF11178}">
      <dgm:prSet/>
      <dgm:spPr/>
      <dgm:t>
        <a:bodyPr/>
        <a:lstStyle/>
        <a:p>
          <a:endParaRPr lang="en-US"/>
        </a:p>
      </dgm:t>
    </dgm:pt>
    <dgm:pt modelId="{ABEA2D13-503B-4D84-AE50-D533BDCDE669}" type="sibTrans" cxnId="{8018D078-7C77-477A-A2AB-905AFEF11178}">
      <dgm:prSet/>
      <dgm:spPr/>
      <dgm:t>
        <a:bodyPr/>
        <a:lstStyle/>
        <a:p>
          <a:endParaRPr lang="en-US"/>
        </a:p>
      </dgm:t>
    </dgm:pt>
    <dgm:pt modelId="{7D8B1468-5F9B-459C-9DDB-2FEBCAB5ECAA}">
      <dgm:prSet/>
      <dgm:spPr/>
      <dgm:t>
        <a:bodyPr/>
        <a:lstStyle/>
        <a:p>
          <a:pPr>
            <a:defRPr b="1"/>
          </a:pPr>
          <a:r>
            <a:rPr lang="en-US"/>
            <a:t>Feb. 2026</a:t>
          </a:r>
        </a:p>
      </dgm:t>
    </dgm:pt>
    <dgm:pt modelId="{79A059DA-4A71-4B4A-9C69-6F49C07FD2FE}" type="parTrans" cxnId="{29EC102D-9B32-4FEC-924D-2481F697E4CF}">
      <dgm:prSet/>
      <dgm:spPr/>
      <dgm:t>
        <a:bodyPr/>
        <a:lstStyle/>
        <a:p>
          <a:endParaRPr lang="en-US"/>
        </a:p>
      </dgm:t>
    </dgm:pt>
    <dgm:pt modelId="{3630A1D3-9192-4148-A3FE-8DEEA4DC70D4}" type="sibTrans" cxnId="{29EC102D-9B32-4FEC-924D-2481F697E4CF}">
      <dgm:prSet/>
      <dgm:spPr/>
      <dgm:t>
        <a:bodyPr/>
        <a:lstStyle/>
        <a:p>
          <a:endParaRPr lang="en-US"/>
        </a:p>
      </dgm:t>
    </dgm:pt>
    <dgm:pt modelId="{34CEE8B4-93DA-432A-B5D2-4D9419DE6E81}">
      <dgm:prSet/>
      <dgm:spPr/>
      <dgm:t>
        <a:bodyPr/>
        <a:lstStyle/>
        <a:p>
          <a:r>
            <a:rPr lang="en-US" dirty="0"/>
            <a:t>Academic and Classified Senates feedback on 1st Draft; DASG &amp; ASFC </a:t>
          </a:r>
        </a:p>
      </dgm:t>
    </dgm:pt>
    <dgm:pt modelId="{FADB273E-9F1E-41B7-B1A1-4BE8055CAF01}" type="parTrans" cxnId="{32F6C43B-3C8F-4578-A142-196958968D1A}">
      <dgm:prSet/>
      <dgm:spPr/>
      <dgm:t>
        <a:bodyPr/>
        <a:lstStyle/>
        <a:p>
          <a:endParaRPr lang="en-US"/>
        </a:p>
      </dgm:t>
    </dgm:pt>
    <dgm:pt modelId="{BE6EED3E-3C55-4E0C-B213-E5034AAA1007}" type="sibTrans" cxnId="{32F6C43B-3C8F-4578-A142-196958968D1A}">
      <dgm:prSet/>
      <dgm:spPr/>
      <dgm:t>
        <a:bodyPr/>
        <a:lstStyle/>
        <a:p>
          <a:endParaRPr lang="en-US"/>
        </a:p>
      </dgm:t>
    </dgm:pt>
    <dgm:pt modelId="{5704390A-0A61-4AC7-8EFC-AF4804F403C1}">
      <dgm:prSet/>
      <dgm:spPr/>
      <dgm:t>
        <a:bodyPr/>
        <a:lstStyle/>
        <a:p>
          <a:pPr>
            <a:defRPr b="1"/>
          </a:pPr>
          <a:r>
            <a:rPr lang="en-US"/>
            <a:t>Mar. 2026</a:t>
          </a:r>
        </a:p>
      </dgm:t>
    </dgm:pt>
    <dgm:pt modelId="{DAA439AF-1995-4DBC-8DB5-028FBD2CC5B2}" type="parTrans" cxnId="{902F03A5-DB12-45B0-85DD-6090BB544754}">
      <dgm:prSet/>
      <dgm:spPr/>
      <dgm:t>
        <a:bodyPr/>
        <a:lstStyle/>
        <a:p>
          <a:endParaRPr lang="en-US"/>
        </a:p>
      </dgm:t>
    </dgm:pt>
    <dgm:pt modelId="{0417E425-68A8-447C-B252-03F407EEB32C}" type="sibTrans" cxnId="{902F03A5-DB12-45B0-85DD-6090BB544754}">
      <dgm:prSet/>
      <dgm:spPr/>
      <dgm:t>
        <a:bodyPr/>
        <a:lstStyle/>
        <a:p>
          <a:endParaRPr lang="en-US"/>
        </a:p>
      </dgm:t>
    </dgm:pt>
    <dgm:pt modelId="{9E627F14-6A1F-4CD2-890C-7B47BA28A4F1}">
      <dgm:prSet/>
      <dgm:spPr/>
      <dgm:t>
        <a:bodyPr/>
        <a:lstStyle/>
        <a:p>
          <a:r>
            <a:rPr lang="en-US" dirty="0"/>
            <a:t>APM/CAC feedback on 1st Draft; MIPC (FH) &amp; CC (DA); districtwide Academic Senate</a:t>
          </a:r>
        </a:p>
      </dgm:t>
    </dgm:pt>
    <dgm:pt modelId="{EE31FA4E-02D4-4C8D-942C-02163AAFAF20}" type="parTrans" cxnId="{1F2C4BFB-AC03-4F34-A56A-68AF719787C8}">
      <dgm:prSet/>
      <dgm:spPr/>
      <dgm:t>
        <a:bodyPr/>
        <a:lstStyle/>
        <a:p>
          <a:endParaRPr lang="en-US"/>
        </a:p>
      </dgm:t>
    </dgm:pt>
    <dgm:pt modelId="{68EA85DC-7020-4931-9692-C8FA6EBAAB9E}" type="sibTrans" cxnId="{1F2C4BFB-AC03-4F34-A56A-68AF719787C8}">
      <dgm:prSet/>
      <dgm:spPr/>
      <dgm:t>
        <a:bodyPr/>
        <a:lstStyle/>
        <a:p>
          <a:endParaRPr lang="en-US"/>
        </a:p>
      </dgm:t>
    </dgm:pt>
    <dgm:pt modelId="{28DA28EA-28E0-4048-A3FB-9F74FEBCC643}">
      <dgm:prSet/>
      <dgm:spPr/>
      <dgm:t>
        <a:bodyPr/>
        <a:lstStyle/>
        <a:p>
          <a:pPr>
            <a:defRPr b="1"/>
          </a:pPr>
          <a:r>
            <a:rPr lang="en-US"/>
            <a:t>Apr. 2026</a:t>
          </a:r>
        </a:p>
      </dgm:t>
    </dgm:pt>
    <dgm:pt modelId="{9A3F1674-42B3-47A3-A8FC-A53707DE58DC}" type="parTrans" cxnId="{8C2C6D62-B072-4731-9CE2-14BF8E91F8D7}">
      <dgm:prSet/>
      <dgm:spPr/>
      <dgm:t>
        <a:bodyPr/>
        <a:lstStyle/>
        <a:p>
          <a:endParaRPr lang="en-US"/>
        </a:p>
      </dgm:t>
    </dgm:pt>
    <dgm:pt modelId="{E9E0C8D9-6AC6-47FE-A168-98F65C6D7BF9}" type="sibTrans" cxnId="{8C2C6D62-B072-4731-9CE2-14BF8E91F8D7}">
      <dgm:prSet/>
      <dgm:spPr/>
      <dgm:t>
        <a:bodyPr/>
        <a:lstStyle/>
        <a:p>
          <a:endParaRPr lang="en-US"/>
        </a:p>
      </dgm:t>
    </dgm:pt>
    <dgm:pt modelId="{35B906E0-65EB-4537-AAAF-1E7AF36E3CE3}">
      <dgm:prSet/>
      <dgm:spPr/>
      <dgm:t>
        <a:bodyPr/>
        <a:lstStyle/>
        <a:p>
          <a:r>
            <a:rPr lang="en-US" dirty="0"/>
            <a:t>APM/CAC feedback on 2nd Draft; districtwide Academic Senate</a:t>
          </a:r>
        </a:p>
      </dgm:t>
    </dgm:pt>
    <dgm:pt modelId="{4E02A505-E254-49EF-9762-7DF1C0C783DA}" type="parTrans" cxnId="{E7644EF9-F6D3-4422-9463-BA7C54B222DD}">
      <dgm:prSet/>
      <dgm:spPr/>
      <dgm:t>
        <a:bodyPr/>
        <a:lstStyle/>
        <a:p>
          <a:endParaRPr lang="en-US"/>
        </a:p>
      </dgm:t>
    </dgm:pt>
    <dgm:pt modelId="{80CC6FEF-442B-4007-9CE5-4A3315F28476}" type="sibTrans" cxnId="{E7644EF9-F6D3-4422-9463-BA7C54B222DD}">
      <dgm:prSet/>
      <dgm:spPr/>
      <dgm:t>
        <a:bodyPr/>
        <a:lstStyle/>
        <a:p>
          <a:endParaRPr lang="en-US"/>
        </a:p>
      </dgm:t>
    </dgm:pt>
    <dgm:pt modelId="{0D6F3CF3-B8B5-4700-B098-4CBCA7B0E362}">
      <dgm:prSet/>
      <dgm:spPr/>
      <dgm:t>
        <a:bodyPr/>
        <a:lstStyle/>
        <a:p>
          <a:pPr>
            <a:defRPr b="1"/>
          </a:pPr>
          <a:r>
            <a:rPr lang="en-US"/>
            <a:t>May 2026</a:t>
          </a:r>
        </a:p>
      </dgm:t>
    </dgm:pt>
    <dgm:pt modelId="{91DEAE01-DEB9-43B7-B770-5FEFD2C4A4CB}" type="parTrans" cxnId="{93E7EA5E-5D16-4353-96D2-3503C23A4659}">
      <dgm:prSet/>
      <dgm:spPr/>
      <dgm:t>
        <a:bodyPr/>
        <a:lstStyle/>
        <a:p>
          <a:endParaRPr lang="en-US"/>
        </a:p>
      </dgm:t>
    </dgm:pt>
    <dgm:pt modelId="{3C36AD0A-4E0A-4DC1-882E-8EF397A567F0}" type="sibTrans" cxnId="{93E7EA5E-5D16-4353-96D2-3503C23A4659}">
      <dgm:prSet/>
      <dgm:spPr/>
      <dgm:t>
        <a:bodyPr/>
        <a:lstStyle/>
        <a:p>
          <a:endParaRPr lang="en-US"/>
        </a:p>
      </dgm:t>
    </dgm:pt>
    <dgm:pt modelId="{00DD19DB-6441-462F-9086-B197AE3684C6}">
      <dgm:prSet/>
      <dgm:spPr/>
      <dgm:t>
        <a:bodyPr/>
        <a:lstStyle/>
        <a:p>
          <a:r>
            <a:rPr lang="en-US" dirty="0"/>
            <a:t>Board review and feedback – 1st Read</a:t>
          </a:r>
        </a:p>
      </dgm:t>
    </dgm:pt>
    <dgm:pt modelId="{05944E6A-AD35-4334-8F57-7A9E60E17961}" type="parTrans" cxnId="{C0BD8F85-BAED-41C9-BA1D-2213345C94E3}">
      <dgm:prSet/>
      <dgm:spPr/>
      <dgm:t>
        <a:bodyPr/>
        <a:lstStyle/>
        <a:p>
          <a:endParaRPr lang="en-US"/>
        </a:p>
      </dgm:t>
    </dgm:pt>
    <dgm:pt modelId="{F057E024-3037-4DA1-B78B-D537CAEAAABA}" type="sibTrans" cxnId="{C0BD8F85-BAED-41C9-BA1D-2213345C94E3}">
      <dgm:prSet/>
      <dgm:spPr/>
      <dgm:t>
        <a:bodyPr/>
        <a:lstStyle/>
        <a:p>
          <a:endParaRPr lang="en-US"/>
        </a:p>
      </dgm:t>
    </dgm:pt>
    <dgm:pt modelId="{6F430D76-71DE-4E66-B81A-48E6F26BB90B}">
      <dgm:prSet/>
      <dgm:spPr/>
      <dgm:t>
        <a:bodyPr/>
        <a:lstStyle/>
        <a:p>
          <a:pPr>
            <a:defRPr b="1"/>
          </a:pPr>
          <a:r>
            <a:rPr lang="en-US"/>
            <a:t>June 2026</a:t>
          </a:r>
        </a:p>
      </dgm:t>
    </dgm:pt>
    <dgm:pt modelId="{D3628DC6-DBE2-43EA-A99D-5E9D31CED0ED}" type="parTrans" cxnId="{467006CD-FD67-4AC1-B115-9AB28DB8F194}">
      <dgm:prSet/>
      <dgm:spPr/>
      <dgm:t>
        <a:bodyPr/>
        <a:lstStyle/>
        <a:p>
          <a:endParaRPr lang="en-US"/>
        </a:p>
      </dgm:t>
    </dgm:pt>
    <dgm:pt modelId="{DB506ACA-B652-4155-8358-E25EF9D42A5F}" type="sibTrans" cxnId="{467006CD-FD67-4AC1-B115-9AB28DB8F194}">
      <dgm:prSet/>
      <dgm:spPr/>
      <dgm:t>
        <a:bodyPr/>
        <a:lstStyle/>
        <a:p>
          <a:endParaRPr lang="en-US"/>
        </a:p>
      </dgm:t>
    </dgm:pt>
    <dgm:pt modelId="{340525AA-AAD0-4D3D-89D1-92CE8AC506BD}">
      <dgm:prSet/>
      <dgm:spPr/>
      <dgm:t>
        <a:bodyPr/>
        <a:lstStyle/>
        <a:p>
          <a:r>
            <a:rPr lang="en-US"/>
            <a:t>Board 2nd Read for adoption</a:t>
          </a:r>
        </a:p>
      </dgm:t>
    </dgm:pt>
    <dgm:pt modelId="{05629163-08D7-4A30-B576-8231D57B6C19}" type="parTrans" cxnId="{41C1DE77-9811-4275-AA44-68DD723058A2}">
      <dgm:prSet/>
      <dgm:spPr/>
      <dgm:t>
        <a:bodyPr/>
        <a:lstStyle/>
        <a:p>
          <a:endParaRPr lang="en-US"/>
        </a:p>
      </dgm:t>
    </dgm:pt>
    <dgm:pt modelId="{CEA1421F-1FB2-4CB5-899A-00FD2FAF849D}" type="sibTrans" cxnId="{41C1DE77-9811-4275-AA44-68DD723058A2}">
      <dgm:prSet/>
      <dgm:spPr/>
      <dgm:t>
        <a:bodyPr/>
        <a:lstStyle/>
        <a:p>
          <a:endParaRPr lang="en-US"/>
        </a:p>
      </dgm:t>
    </dgm:pt>
    <dgm:pt modelId="{3899D42A-3E97-41DE-BC4E-07492D2BBDB6}" type="pres">
      <dgm:prSet presAssocID="{3CAD4235-6A4D-4546-A429-EF604983DA33}" presName="root" presStyleCnt="0">
        <dgm:presLayoutVars>
          <dgm:chMax/>
          <dgm:chPref/>
          <dgm:animLvl val="lvl"/>
        </dgm:presLayoutVars>
      </dgm:prSet>
      <dgm:spPr/>
    </dgm:pt>
    <dgm:pt modelId="{57885A35-A978-4008-AEE0-DEB713F3A5EA}" type="pres">
      <dgm:prSet presAssocID="{3CAD4235-6A4D-4546-A429-EF604983DA33}" presName="divider" presStyleLbl="node1" presStyleIdx="0" presStyleCnt="1"/>
      <dgm:spPr/>
    </dgm:pt>
    <dgm:pt modelId="{A6AA9913-8FED-4E96-98F2-8A2A866C3E0E}" type="pres">
      <dgm:prSet presAssocID="{3CAD4235-6A4D-4546-A429-EF604983DA33}" presName="nodes" presStyleCnt="0">
        <dgm:presLayoutVars>
          <dgm:chMax/>
          <dgm:chPref/>
          <dgm:animLvl val="lvl"/>
        </dgm:presLayoutVars>
      </dgm:prSet>
      <dgm:spPr/>
    </dgm:pt>
    <dgm:pt modelId="{1B743C9A-D40C-4487-84BB-2EA411C89A2C}" type="pres">
      <dgm:prSet presAssocID="{E69ED66B-6B7E-4A57-85EB-061558244CDC}" presName="composite" presStyleCnt="0"/>
      <dgm:spPr/>
    </dgm:pt>
    <dgm:pt modelId="{F3EBB4A8-00D6-4782-A7F7-ACBE9908109B}" type="pres">
      <dgm:prSet presAssocID="{E69ED66B-6B7E-4A57-85EB-061558244CDC}" presName="L1TextContainer" presStyleLbl="revTx" presStyleIdx="0" presStyleCnt="7">
        <dgm:presLayoutVars>
          <dgm:chMax val="1"/>
          <dgm:chPref val="1"/>
          <dgm:bulletEnabled val="1"/>
        </dgm:presLayoutVars>
      </dgm:prSet>
      <dgm:spPr/>
    </dgm:pt>
    <dgm:pt modelId="{7470EF11-4116-4AF7-AB2F-E545EE00BA30}" type="pres">
      <dgm:prSet presAssocID="{E69ED66B-6B7E-4A57-85EB-061558244CDC}" presName="L2TextContainerWrapper" presStyleCnt="0">
        <dgm:presLayoutVars>
          <dgm:chMax val="0"/>
          <dgm:chPref val="0"/>
          <dgm:bulletEnabled val="1"/>
        </dgm:presLayoutVars>
      </dgm:prSet>
      <dgm:spPr/>
    </dgm:pt>
    <dgm:pt modelId="{F31EA71A-7712-438F-AFF1-4A3A44E80C02}" type="pres">
      <dgm:prSet presAssocID="{E69ED66B-6B7E-4A57-85EB-061558244CDC}" presName="L2TextContainer" presStyleLbl="bgAccFollowNode1" presStyleIdx="0" presStyleCnt="7"/>
      <dgm:spPr/>
    </dgm:pt>
    <dgm:pt modelId="{E3F29C9A-F7B1-402A-851B-99B1D9B98B46}" type="pres">
      <dgm:prSet presAssocID="{E69ED66B-6B7E-4A57-85EB-061558244CDC}" presName="FlexibleEmptyPlaceHolder" presStyleCnt="0"/>
      <dgm:spPr/>
    </dgm:pt>
    <dgm:pt modelId="{840B24D5-6665-497F-A58C-3EB406E32327}" type="pres">
      <dgm:prSet presAssocID="{E69ED66B-6B7E-4A57-85EB-061558244CDC}" presName="ConnectLine" presStyleLbl="alignNode1" presStyleIdx="0" presStyleCnt="7"/>
      <dgm:spPr>
        <a:gradFill rotWithShape="0">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w="6350" cap="flat" cmpd="sng" algn="ctr">
          <a:solidFill>
            <a:schemeClr val="accent2">
              <a:hueOff val="0"/>
              <a:satOff val="0"/>
              <a:lumOff val="0"/>
              <a:alphaOff val="0"/>
            </a:schemeClr>
          </a:solidFill>
          <a:prstDash val="dash"/>
          <a:miter lim="800000"/>
        </a:ln>
        <a:effectLst/>
      </dgm:spPr>
    </dgm:pt>
    <dgm:pt modelId="{1A56F8CD-419A-4659-80FF-22B84C9A86F3}" type="pres">
      <dgm:prSet presAssocID="{E69ED66B-6B7E-4A57-85EB-061558244CDC}" presName="ConnectorPoint" presStyleLbl="fgAcc1" presStyleIdx="0" presStyleCnt="7"/>
      <dgm:spPr>
        <a:solidFill>
          <a:schemeClr val="lt1">
            <a:alpha val="90000"/>
            <a:hueOff val="0"/>
            <a:satOff val="0"/>
            <a:lumOff val="0"/>
            <a:alphaOff val="0"/>
          </a:schemeClr>
        </a:solidFill>
        <a:ln w="6350" cap="flat" cmpd="sng" algn="ctr">
          <a:noFill/>
          <a:prstDash val="solid"/>
          <a:miter lim="800000"/>
        </a:ln>
        <a:effectLst/>
      </dgm:spPr>
    </dgm:pt>
    <dgm:pt modelId="{BE2CDAEB-DDC6-4789-BF31-CA07886BF94A}" type="pres">
      <dgm:prSet presAssocID="{E69ED66B-6B7E-4A57-85EB-061558244CDC}" presName="EmptyPlaceHolder" presStyleCnt="0"/>
      <dgm:spPr/>
    </dgm:pt>
    <dgm:pt modelId="{F8859EB1-8886-4F85-AEB1-F4C83BBA3949}" type="pres">
      <dgm:prSet presAssocID="{3678211D-EB47-4596-8D64-C26175B09A8D}" presName="spaceBetweenRectangles" presStyleCnt="0"/>
      <dgm:spPr/>
    </dgm:pt>
    <dgm:pt modelId="{9811B3CA-6386-47C2-B8D7-1B6DB703B977}" type="pres">
      <dgm:prSet presAssocID="{40C5A307-A7F1-4858-B5CB-578C55477466}" presName="composite" presStyleCnt="0"/>
      <dgm:spPr/>
    </dgm:pt>
    <dgm:pt modelId="{5F10EFC2-4ECF-42F1-8C0E-9F8218D87A26}" type="pres">
      <dgm:prSet presAssocID="{40C5A307-A7F1-4858-B5CB-578C55477466}" presName="L1TextContainer" presStyleLbl="revTx" presStyleIdx="1" presStyleCnt="7">
        <dgm:presLayoutVars>
          <dgm:chMax val="1"/>
          <dgm:chPref val="1"/>
          <dgm:bulletEnabled val="1"/>
        </dgm:presLayoutVars>
      </dgm:prSet>
      <dgm:spPr/>
    </dgm:pt>
    <dgm:pt modelId="{D4FE3AC6-5ED8-4D06-9442-D4BD710A1AF8}" type="pres">
      <dgm:prSet presAssocID="{40C5A307-A7F1-4858-B5CB-578C55477466}" presName="L2TextContainerWrapper" presStyleCnt="0">
        <dgm:presLayoutVars>
          <dgm:chMax val="0"/>
          <dgm:chPref val="0"/>
          <dgm:bulletEnabled val="1"/>
        </dgm:presLayoutVars>
      </dgm:prSet>
      <dgm:spPr/>
    </dgm:pt>
    <dgm:pt modelId="{EB33B07E-8A19-426F-B2A7-F9021283964C}" type="pres">
      <dgm:prSet presAssocID="{40C5A307-A7F1-4858-B5CB-578C55477466}" presName="L2TextContainer" presStyleLbl="bgAccFollowNode1" presStyleIdx="1" presStyleCnt="7"/>
      <dgm:spPr/>
    </dgm:pt>
    <dgm:pt modelId="{1788BB18-109D-4FE7-A647-27BC7BEC3A81}" type="pres">
      <dgm:prSet presAssocID="{40C5A307-A7F1-4858-B5CB-578C55477466}" presName="FlexibleEmptyPlaceHolder" presStyleCnt="0"/>
      <dgm:spPr/>
    </dgm:pt>
    <dgm:pt modelId="{0EC06265-2067-4F27-8D18-B98CD6AAFA00}" type="pres">
      <dgm:prSet presAssocID="{40C5A307-A7F1-4858-B5CB-578C55477466}" presName="ConnectLine" presStyleLbl="alignNode1" presStyleIdx="1" presStyleCnt="7"/>
      <dgm:spPr>
        <a:gradFill rotWithShape="0">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w="6350" cap="flat" cmpd="sng" algn="ctr">
          <a:solidFill>
            <a:schemeClr val="accent2">
              <a:hueOff val="0"/>
              <a:satOff val="0"/>
              <a:lumOff val="0"/>
              <a:alphaOff val="0"/>
            </a:schemeClr>
          </a:solidFill>
          <a:prstDash val="dash"/>
          <a:miter lim="800000"/>
        </a:ln>
        <a:effectLst/>
      </dgm:spPr>
    </dgm:pt>
    <dgm:pt modelId="{814E8DF2-1456-476E-8A1D-624A51AB75E2}" type="pres">
      <dgm:prSet presAssocID="{40C5A307-A7F1-4858-B5CB-578C55477466}" presName="ConnectorPoint" presStyleLbl="fgAcc1" presStyleIdx="1" presStyleCnt="7"/>
      <dgm:spPr>
        <a:solidFill>
          <a:schemeClr val="lt1">
            <a:alpha val="90000"/>
            <a:hueOff val="0"/>
            <a:satOff val="0"/>
            <a:lumOff val="0"/>
            <a:alphaOff val="0"/>
          </a:schemeClr>
        </a:solidFill>
        <a:ln w="6350" cap="flat" cmpd="sng" algn="ctr">
          <a:noFill/>
          <a:prstDash val="solid"/>
          <a:miter lim="800000"/>
        </a:ln>
        <a:effectLst/>
      </dgm:spPr>
    </dgm:pt>
    <dgm:pt modelId="{06B9FEA9-41AB-4AC3-96F9-800990C741EE}" type="pres">
      <dgm:prSet presAssocID="{40C5A307-A7F1-4858-B5CB-578C55477466}" presName="EmptyPlaceHolder" presStyleCnt="0"/>
      <dgm:spPr/>
    </dgm:pt>
    <dgm:pt modelId="{4084B375-F2DE-4388-81C8-E2C99D3AB607}" type="pres">
      <dgm:prSet presAssocID="{54CFE16E-D17A-4D80-9AE3-F11F8B1A953B}" presName="spaceBetweenRectangles" presStyleCnt="0"/>
      <dgm:spPr/>
    </dgm:pt>
    <dgm:pt modelId="{D356D05D-4D55-45C4-A6B5-A5491275AEC7}" type="pres">
      <dgm:prSet presAssocID="{7D8B1468-5F9B-459C-9DDB-2FEBCAB5ECAA}" presName="composite" presStyleCnt="0"/>
      <dgm:spPr/>
    </dgm:pt>
    <dgm:pt modelId="{FC3DC82C-DE17-4311-8506-E5DFF888BAAF}" type="pres">
      <dgm:prSet presAssocID="{7D8B1468-5F9B-459C-9DDB-2FEBCAB5ECAA}" presName="L1TextContainer" presStyleLbl="revTx" presStyleIdx="2" presStyleCnt="7">
        <dgm:presLayoutVars>
          <dgm:chMax val="1"/>
          <dgm:chPref val="1"/>
          <dgm:bulletEnabled val="1"/>
        </dgm:presLayoutVars>
      </dgm:prSet>
      <dgm:spPr/>
    </dgm:pt>
    <dgm:pt modelId="{10166D3E-6DA8-4EC2-9DF5-7E930BE4E184}" type="pres">
      <dgm:prSet presAssocID="{7D8B1468-5F9B-459C-9DDB-2FEBCAB5ECAA}" presName="L2TextContainerWrapper" presStyleCnt="0">
        <dgm:presLayoutVars>
          <dgm:chMax val="0"/>
          <dgm:chPref val="0"/>
          <dgm:bulletEnabled val="1"/>
        </dgm:presLayoutVars>
      </dgm:prSet>
      <dgm:spPr/>
    </dgm:pt>
    <dgm:pt modelId="{8C3B7204-B000-4886-A5D8-8F345CA8BB0A}" type="pres">
      <dgm:prSet presAssocID="{7D8B1468-5F9B-459C-9DDB-2FEBCAB5ECAA}" presName="L2TextContainer" presStyleLbl="bgAccFollowNode1" presStyleIdx="2" presStyleCnt="7"/>
      <dgm:spPr/>
    </dgm:pt>
    <dgm:pt modelId="{245701A9-4531-4E2B-9BF0-9FE76D947EF0}" type="pres">
      <dgm:prSet presAssocID="{7D8B1468-5F9B-459C-9DDB-2FEBCAB5ECAA}" presName="FlexibleEmptyPlaceHolder" presStyleCnt="0"/>
      <dgm:spPr/>
    </dgm:pt>
    <dgm:pt modelId="{02629FFD-C195-40C4-B01E-0082F3EB42E9}" type="pres">
      <dgm:prSet presAssocID="{7D8B1468-5F9B-459C-9DDB-2FEBCAB5ECAA}" presName="ConnectLine" presStyleLbl="alignNode1" presStyleIdx="2" presStyleCnt="7"/>
      <dgm:spPr>
        <a:gradFill rotWithShape="0">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w="6350" cap="flat" cmpd="sng" algn="ctr">
          <a:solidFill>
            <a:schemeClr val="accent2">
              <a:hueOff val="0"/>
              <a:satOff val="0"/>
              <a:lumOff val="0"/>
              <a:alphaOff val="0"/>
            </a:schemeClr>
          </a:solidFill>
          <a:prstDash val="dash"/>
          <a:miter lim="800000"/>
        </a:ln>
        <a:effectLst/>
      </dgm:spPr>
    </dgm:pt>
    <dgm:pt modelId="{37AA38F8-7E7D-41FC-9B93-4CE031B3E4D6}" type="pres">
      <dgm:prSet presAssocID="{7D8B1468-5F9B-459C-9DDB-2FEBCAB5ECAA}" presName="ConnectorPoint" presStyleLbl="fgAcc1" presStyleIdx="2" presStyleCnt="7"/>
      <dgm:spPr>
        <a:solidFill>
          <a:schemeClr val="lt1">
            <a:alpha val="90000"/>
            <a:hueOff val="0"/>
            <a:satOff val="0"/>
            <a:lumOff val="0"/>
            <a:alphaOff val="0"/>
          </a:schemeClr>
        </a:solidFill>
        <a:ln w="6350" cap="flat" cmpd="sng" algn="ctr">
          <a:noFill/>
          <a:prstDash val="solid"/>
          <a:miter lim="800000"/>
        </a:ln>
        <a:effectLst/>
      </dgm:spPr>
    </dgm:pt>
    <dgm:pt modelId="{4F71EDF2-4D83-4D86-AE88-92FD4806C4D5}" type="pres">
      <dgm:prSet presAssocID="{7D8B1468-5F9B-459C-9DDB-2FEBCAB5ECAA}" presName="EmptyPlaceHolder" presStyleCnt="0"/>
      <dgm:spPr/>
    </dgm:pt>
    <dgm:pt modelId="{018AFCE0-D186-4218-972F-3E6DC6740293}" type="pres">
      <dgm:prSet presAssocID="{3630A1D3-9192-4148-A3FE-8DEEA4DC70D4}" presName="spaceBetweenRectangles" presStyleCnt="0"/>
      <dgm:spPr/>
    </dgm:pt>
    <dgm:pt modelId="{85E1F47C-C6ED-4B83-9487-CFACC37A5046}" type="pres">
      <dgm:prSet presAssocID="{5704390A-0A61-4AC7-8EFC-AF4804F403C1}" presName="composite" presStyleCnt="0"/>
      <dgm:spPr/>
    </dgm:pt>
    <dgm:pt modelId="{A09AE249-93E3-4949-9CCF-9C97447FE743}" type="pres">
      <dgm:prSet presAssocID="{5704390A-0A61-4AC7-8EFC-AF4804F403C1}" presName="L1TextContainer" presStyleLbl="revTx" presStyleIdx="3" presStyleCnt="7">
        <dgm:presLayoutVars>
          <dgm:chMax val="1"/>
          <dgm:chPref val="1"/>
          <dgm:bulletEnabled val="1"/>
        </dgm:presLayoutVars>
      </dgm:prSet>
      <dgm:spPr/>
    </dgm:pt>
    <dgm:pt modelId="{8582B39B-0AA8-4BC7-A916-DEFE89CEE435}" type="pres">
      <dgm:prSet presAssocID="{5704390A-0A61-4AC7-8EFC-AF4804F403C1}" presName="L2TextContainerWrapper" presStyleCnt="0">
        <dgm:presLayoutVars>
          <dgm:chMax val="0"/>
          <dgm:chPref val="0"/>
          <dgm:bulletEnabled val="1"/>
        </dgm:presLayoutVars>
      </dgm:prSet>
      <dgm:spPr/>
    </dgm:pt>
    <dgm:pt modelId="{33AB2598-3891-416C-8E2D-B6E2907488B5}" type="pres">
      <dgm:prSet presAssocID="{5704390A-0A61-4AC7-8EFC-AF4804F403C1}" presName="L2TextContainer" presStyleLbl="bgAccFollowNode1" presStyleIdx="3" presStyleCnt="7"/>
      <dgm:spPr/>
    </dgm:pt>
    <dgm:pt modelId="{05B9EDCD-C17A-41A9-B2DD-A87C1D44A9B5}" type="pres">
      <dgm:prSet presAssocID="{5704390A-0A61-4AC7-8EFC-AF4804F403C1}" presName="FlexibleEmptyPlaceHolder" presStyleCnt="0"/>
      <dgm:spPr/>
    </dgm:pt>
    <dgm:pt modelId="{627E07DD-485D-4631-BDA8-46596DE90D98}" type="pres">
      <dgm:prSet presAssocID="{5704390A-0A61-4AC7-8EFC-AF4804F403C1}" presName="ConnectLine" presStyleLbl="alignNode1" presStyleIdx="3" presStyleCnt="7"/>
      <dgm:spPr>
        <a:gradFill rotWithShape="0">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w="6350" cap="flat" cmpd="sng" algn="ctr">
          <a:solidFill>
            <a:schemeClr val="accent2">
              <a:hueOff val="0"/>
              <a:satOff val="0"/>
              <a:lumOff val="0"/>
              <a:alphaOff val="0"/>
            </a:schemeClr>
          </a:solidFill>
          <a:prstDash val="dash"/>
          <a:miter lim="800000"/>
        </a:ln>
        <a:effectLst/>
      </dgm:spPr>
    </dgm:pt>
    <dgm:pt modelId="{673F4326-F548-4CC3-8DA5-59965983ADAD}" type="pres">
      <dgm:prSet presAssocID="{5704390A-0A61-4AC7-8EFC-AF4804F403C1}" presName="ConnectorPoint" presStyleLbl="fgAcc1" presStyleIdx="3" presStyleCnt="7"/>
      <dgm:spPr>
        <a:solidFill>
          <a:schemeClr val="lt1">
            <a:alpha val="90000"/>
            <a:hueOff val="0"/>
            <a:satOff val="0"/>
            <a:lumOff val="0"/>
            <a:alphaOff val="0"/>
          </a:schemeClr>
        </a:solidFill>
        <a:ln w="6350" cap="flat" cmpd="sng" algn="ctr">
          <a:noFill/>
          <a:prstDash val="solid"/>
          <a:miter lim="800000"/>
        </a:ln>
        <a:effectLst/>
      </dgm:spPr>
    </dgm:pt>
    <dgm:pt modelId="{C83E12C1-2F52-43E3-8135-C237E0363CBF}" type="pres">
      <dgm:prSet presAssocID="{5704390A-0A61-4AC7-8EFC-AF4804F403C1}" presName="EmptyPlaceHolder" presStyleCnt="0"/>
      <dgm:spPr/>
    </dgm:pt>
    <dgm:pt modelId="{013C1E22-D8BB-45AE-8F2C-A04B64731E58}" type="pres">
      <dgm:prSet presAssocID="{0417E425-68A8-447C-B252-03F407EEB32C}" presName="spaceBetweenRectangles" presStyleCnt="0"/>
      <dgm:spPr/>
    </dgm:pt>
    <dgm:pt modelId="{3328A0D7-71C1-4DEF-924E-9C1D8908A081}" type="pres">
      <dgm:prSet presAssocID="{28DA28EA-28E0-4048-A3FB-9F74FEBCC643}" presName="composite" presStyleCnt="0"/>
      <dgm:spPr/>
    </dgm:pt>
    <dgm:pt modelId="{6DEDB987-5A07-47E8-8EAA-7E8527B8B756}" type="pres">
      <dgm:prSet presAssocID="{28DA28EA-28E0-4048-A3FB-9F74FEBCC643}" presName="L1TextContainer" presStyleLbl="revTx" presStyleIdx="4" presStyleCnt="7">
        <dgm:presLayoutVars>
          <dgm:chMax val="1"/>
          <dgm:chPref val="1"/>
          <dgm:bulletEnabled val="1"/>
        </dgm:presLayoutVars>
      </dgm:prSet>
      <dgm:spPr/>
    </dgm:pt>
    <dgm:pt modelId="{C5120E87-8079-4F8E-B080-93BFBF6DADE8}" type="pres">
      <dgm:prSet presAssocID="{28DA28EA-28E0-4048-A3FB-9F74FEBCC643}" presName="L2TextContainerWrapper" presStyleCnt="0">
        <dgm:presLayoutVars>
          <dgm:chMax val="0"/>
          <dgm:chPref val="0"/>
          <dgm:bulletEnabled val="1"/>
        </dgm:presLayoutVars>
      </dgm:prSet>
      <dgm:spPr/>
    </dgm:pt>
    <dgm:pt modelId="{EAEDE4CA-BE56-45E7-B581-2C35994F6B0F}" type="pres">
      <dgm:prSet presAssocID="{28DA28EA-28E0-4048-A3FB-9F74FEBCC643}" presName="L2TextContainer" presStyleLbl="bgAccFollowNode1" presStyleIdx="4" presStyleCnt="7"/>
      <dgm:spPr/>
    </dgm:pt>
    <dgm:pt modelId="{1CFC12FC-A7D2-443D-9C6C-C866709A6799}" type="pres">
      <dgm:prSet presAssocID="{28DA28EA-28E0-4048-A3FB-9F74FEBCC643}" presName="FlexibleEmptyPlaceHolder" presStyleCnt="0"/>
      <dgm:spPr/>
    </dgm:pt>
    <dgm:pt modelId="{7AFD85EA-A75A-4B46-A1DD-6383599B76C2}" type="pres">
      <dgm:prSet presAssocID="{28DA28EA-28E0-4048-A3FB-9F74FEBCC643}" presName="ConnectLine" presStyleLbl="alignNode1" presStyleIdx="4" presStyleCnt="7"/>
      <dgm:spPr>
        <a:gradFill rotWithShape="0">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w="6350" cap="flat" cmpd="sng" algn="ctr">
          <a:solidFill>
            <a:schemeClr val="accent2">
              <a:hueOff val="0"/>
              <a:satOff val="0"/>
              <a:lumOff val="0"/>
              <a:alphaOff val="0"/>
            </a:schemeClr>
          </a:solidFill>
          <a:prstDash val="dash"/>
          <a:miter lim="800000"/>
        </a:ln>
        <a:effectLst/>
      </dgm:spPr>
    </dgm:pt>
    <dgm:pt modelId="{66928DA0-5ADF-4C9A-915C-49E9DA47FA6F}" type="pres">
      <dgm:prSet presAssocID="{28DA28EA-28E0-4048-A3FB-9F74FEBCC643}" presName="ConnectorPoint" presStyleLbl="fgAcc1" presStyleIdx="4" presStyleCnt="7"/>
      <dgm:spPr>
        <a:solidFill>
          <a:schemeClr val="lt1">
            <a:alpha val="90000"/>
            <a:hueOff val="0"/>
            <a:satOff val="0"/>
            <a:lumOff val="0"/>
            <a:alphaOff val="0"/>
          </a:schemeClr>
        </a:solidFill>
        <a:ln w="6350" cap="flat" cmpd="sng" algn="ctr">
          <a:noFill/>
          <a:prstDash val="solid"/>
          <a:miter lim="800000"/>
        </a:ln>
        <a:effectLst/>
      </dgm:spPr>
    </dgm:pt>
    <dgm:pt modelId="{B6B894CC-CBA0-4CCB-AEBD-AB83EFAD0472}" type="pres">
      <dgm:prSet presAssocID="{28DA28EA-28E0-4048-A3FB-9F74FEBCC643}" presName="EmptyPlaceHolder" presStyleCnt="0"/>
      <dgm:spPr/>
    </dgm:pt>
    <dgm:pt modelId="{0D73D325-F707-4AEC-BA22-6F68D0F273FF}" type="pres">
      <dgm:prSet presAssocID="{E9E0C8D9-6AC6-47FE-A168-98F65C6D7BF9}" presName="spaceBetweenRectangles" presStyleCnt="0"/>
      <dgm:spPr/>
    </dgm:pt>
    <dgm:pt modelId="{438B86AA-9FBC-4D98-958F-06AFB718BB1E}" type="pres">
      <dgm:prSet presAssocID="{0D6F3CF3-B8B5-4700-B098-4CBCA7B0E362}" presName="composite" presStyleCnt="0"/>
      <dgm:spPr/>
    </dgm:pt>
    <dgm:pt modelId="{A99BDA4F-CBA6-4EFA-8B69-7379BEFE6C64}" type="pres">
      <dgm:prSet presAssocID="{0D6F3CF3-B8B5-4700-B098-4CBCA7B0E362}" presName="L1TextContainer" presStyleLbl="revTx" presStyleIdx="5" presStyleCnt="7">
        <dgm:presLayoutVars>
          <dgm:chMax val="1"/>
          <dgm:chPref val="1"/>
          <dgm:bulletEnabled val="1"/>
        </dgm:presLayoutVars>
      </dgm:prSet>
      <dgm:spPr/>
    </dgm:pt>
    <dgm:pt modelId="{A70F2234-BC74-45F0-A728-30E22361582E}" type="pres">
      <dgm:prSet presAssocID="{0D6F3CF3-B8B5-4700-B098-4CBCA7B0E362}" presName="L2TextContainerWrapper" presStyleCnt="0">
        <dgm:presLayoutVars>
          <dgm:chMax val="0"/>
          <dgm:chPref val="0"/>
          <dgm:bulletEnabled val="1"/>
        </dgm:presLayoutVars>
      </dgm:prSet>
      <dgm:spPr/>
    </dgm:pt>
    <dgm:pt modelId="{5F3DF357-A89F-4D4D-A32D-AC8AAECF2312}" type="pres">
      <dgm:prSet presAssocID="{0D6F3CF3-B8B5-4700-B098-4CBCA7B0E362}" presName="L2TextContainer" presStyleLbl="bgAccFollowNode1" presStyleIdx="5" presStyleCnt="7"/>
      <dgm:spPr/>
    </dgm:pt>
    <dgm:pt modelId="{ABFA6241-FF40-405D-852C-B7F3C03E925D}" type="pres">
      <dgm:prSet presAssocID="{0D6F3CF3-B8B5-4700-B098-4CBCA7B0E362}" presName="FlexibleEmptyPlaceHolder" presStyleCnt="0"/>
      <dgm:spPr/>
    </dgm:pt>
    <dgm:pt modelId="{240D8795-8F59-4627-8B59-C2E001AC2897}" type="pres">
      <dgm:prSet presAssocID="{0D6F3CF3-B8B5-4700-B098-4CBCA7B0E362}" presName="ConnectLine" presStyleLbl="alignNode1" presStyleIdx="5" presStyleCnt="7"/>
      <dgm:spPr>
        <a:gradFill rotWithShape="0">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w="6350" cap="flat" cmpd="sng" algn="ctr">
          <a:solidFill>
            <a:schemeClr val="accent2">
              <a:hueOff val="0"/>
              <a:satOff val="0"/>
              <a:lumOff val="0"/>
              <a:alphaOff val="0"/>
            </a:schemeClr>
          </a:solidFill>
          <a:prstDash val="dash"/>
          <a:miter lim="800000"/>
        </a:ln>
        <a:effectLst/>
      </dgm:spPr>
    </dgm:pt>
    <dgm:pt modelId="{5FF5AC19-331B-43FF-8639-CE313F7192AF}" type="pres">
      <dgm:prSet presAssocID="{0D6F3CF3-B8B5-4700-B098-4CBCA7B0E362}" presName="ConnectorPoint" presStyleLbl="fgAcc1" presStyleIdx="5" presStyleCnt="7"/>
      <dgm:spPr>
        <a:solidFill>
          <a:schemeClr val="lt1">
            <a:alpha val="90000"/>
            <a:hueOff val="0"/>
            <a:satOff val="0"/>
            <a:lumOff val="0"/>
            <a:alphaOff val="0"/>
          </a:schemeClr>
        </a:solidFill>
        <a:ln w="6350" cap="flat" cmpd="sng" algn="ctr">
          <a:noFill/>
          <a:prstDash val="solid"/>
          <a:miter lim="800000"/>
        </a:ln>
        <a:effectLst/>
      </dgm:spPr>
    </dgm:pt>
    <dgm:pt modelId="{73CCD45E-CF9A-4716-ABA7-7274EC6EC302}" type="pres">
      <dgm:prSet presAssocID="{0D6F3CF3-B8B5-4700-B098-4CBCA7B0E362}" presName="EmptyPlaceHolder" presStyleCnt="0"/>
      <dgm:spPr/>
    </dgm:pt>
    <dgm:pt modelId="{EDEDD082-A6C8-4125-8592-3B9D330B2CCF}" type="pres">
      <dgm:prSet presAssocID="{3C36AD0A-4E0A-4DC1-882E-8EF397A567F0}" presName="spaceBetweenRectangles" presStyleCnt="0"/>
      <dgm:spPr/>
    </dgm:pt>
    <dgm:pt modelId="{A9546B0A-9EA9-4C21-AAFA-5C57503FB3BA}" type="pres">
      <dgm:prSet presAssocID="{6F430D76-71DE-4E66-B81A-48E6F26BB90B}" presName="composite" presStyleCnt="0"/>
      <dgm:spPr/>
    </dgm:pt>
    <dgm:pt modelId="{8620A1A7-9DF0-4E74-926C-419E091BB117}" type="pres">
      <dgm:prSet presAssocID="{6F430D76-71DE-4E66-B81A-48E6F26BB90B}" presName="L1TextContainer" presStyleLbl="revTx" presStyleIdx="6" presStyleCnt="7">
        <dgm:presLayoutVars>
          <dgm:chMax val="1"/>
          <dgm:chPref val="1"/>
          <dgm:bulletEnabled val="1"/>
        </dgm:presLayoutVars>
      </dgm:prSet>
      <dgm:spPr/>
    </dgm:pt>
    <dgm:pt modelId="{CB4859F3-EFE4-4C0F-B25A-E665F7E1453B}" type="pres">
      <dgm:prSet presAssocID="{6F430D76-71DE-4E66-B81A-48E6F26BB90B}" presName="L2TextContainerWrapper" presStyleCnt="0">
        <dgm:presLayoutVars>
          <dgm:chMax val="0"/>
          <dgm:chPref val="0"/>
          <dgm:bulletEnabled val="1"/>
        </dgm:presLayoutVars>
      </dgm:prSet>
      <dgm:spPr/>
    </dgm:pt>
    <dgm:pt modelId="{A33F4872-47B7-4435-81CD-C13B86718A05}" type="pres">
      <dgm:prSet presAssocID="{6F430D76-71DE-4E66-B81A-48E6F26BB90B}" presName="L2TextContainer" presStyleLbl="bgAccFollowNode1" presStyleIdx="6" presStyleCnt="7"/>
      <dgm:spPr/>
    </dgm:pt>
    <dgm:pt modelId="{AC3B429B-FE4C-453B-A0ED-083F1B868A01}" type="pres">
      <dgm:prSet presAssocID="{6F430D76-71DE-4E66-B81A-48E6F26BB90B}" presName="FlexibleEmptyPlaceHolder" presStyleCnt="0"/>
      <dgm:spPr/>
    </dgm:pt>
    <dgm:pt modelId="{D28361DA-3BF9-4E75-A388-AA047259F9D9}" type="pres">
      <dgm:prSet presAssocID="{6F430D76-71DE-4E66-B81A-48E6F26BB90B}" presName="ConnectLine" presStyleLbl="alignNode1" presStyleIdx="6" presStyleCnt="7"/>
      <dgm:spPr>
        <a:gradFill rotWithShape="0">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w="6350" cap="flat" cmpd="sng" algn="ctr">
          <a:solidFill>
            <a:schemeClr val="accent2">
              <a:hueOff val="0"/>
              <a:satOff val="0"/>
              <a:lumOff val="0"/>
              <a:alphaOff val="0"/>
            </a:schemeClr>
          </a:solidFill>
          <a:prstDash val="dash"/>
          <a:miter lim="800000"/>
        </a:ln>
        <a:effectLst/>
      </dgm:spPr>
    </dgm:pt>
    <dgm:pt modelId="{E69E8442-8B44-4152-A03E-716F711FF971}" type="pres">
      <dgm:prSet presAssocID="{6F430D76-71DE-4E66-B81A-48E6F26BB90B}" presName="ConnectorPoint" presStyleLbl="fgAcc1" presStyleIdx="6" presStyleCnt="7"/>
      <dgm:spPr>
        <a:solidFill>
          <a:schemeClr val="lt1">
            <a:alpha val="90000"/>
            <a:hueOff val="0"/>
            <a:satOff val="0"/>
            <a:lumOff val="0"/>
            <a:alphaOff val="0"/>
          </a:schemeClr>
        </a:solidFill>
        <a:ln w="6350" cap="flat" cmpd="sng" algn="ctr">
          <a:noFill/>
          <a:prstDash val="solid"/>
          <a:miter lim="800000"/>
        </a:ln>
        <a:effectLst/>
      </dgm:spPr>
    </dgm:pt>
    <dgm:pt modelId="{4962D967-C051-4E3F-9311-7F3228CED7E6}" type="pres">
      <dgm:prSet presAssocID="{6F430D76-71DE-4E66-B81A-48E6F26BB90B}" presName="EmptyPlaceHolder" presStyleCnt="0"/>
      <dgm:spPr/>
    </dgm:pt>
  </dgm:ptLst>
  <dgm:cxnLst>
    <dgm:cxn modelId="{5DA51502-0CB7-4E91-A7F0-8F2682A0C127}" type="presOf" srcId="{340525AA-AAD0-4D3D-89D1-92CE8AC506BD}" destId="{A33F4872-47B7-4435-81CD-C13B86718A05}" srcOrd="0" destOrd="0" presId="urn:microsoft.com/office/officeart/2017/3/layout/HorizontalPathTimeline"/>
    <dgm:cxn modelId="{A778C918-7FDA-453C-BCC2-3304D33D569A}" type="presOf" srcId="{0D6F3CF3-B8B5-4700-B098-4CBCA7B0E362}" destId="{A99BDA4F-CBA6-4EFA-8B69-7379BEFE6C64}" srcOrd="0" destOrd="0" presId="urn:microsoft.com/office/officeart/2017/3/layout/HorizontalPathTimeline"/>
    <dgm:cxn modelId="{C4B87627-67D1-4995-8491-051CDCBE97A9}" type="presOf" srcId="{6F430D76-71DE-4E66-B81A-48E6F26BB90B}" destId="{8620A1A7-9DF0-4E74-926C-419E091BB117}" srcOrd="0" destOrd="0" presId="urn:microsoft.com/office/officeart/2017/3/layout/HorizontalPathTimeline"/>
    <dgm:cxn modelId="{D715762C-6964-46D7-950F-FE8F6D39EDA0}" type="presOf" srcId="{7D8B1468-5F9B-459C-9DDB-2FEBCAB5ECAA}" destId="{FC3DC82C-DE17-4311-8506-E5DFF888BAAF}" srcOrd="0" destOrd="0" presId="urn:microsoft.com/office/officeart/2017/3/layout/HorizontalPathTimeline"/>
    <dgm:cxn modelId="{29EC102D-9B32-4FEC-924D-2481F697E4CF}" srcId="{3CAD4235-6A4D-4546-A429-EF604983DA33}" destId="{7D8B1468-5F9B-459C-9DDB-2FEBCAB5ECAA}" srcOrd="2" destOrd="0" parTransId="{79A059DA-4A71-4B4A-9C69-6F49C07FD2FE}" sibTransId="{3630A1D3-9192-4148-A3FE-8DEEA4DC70D4}"/>
    <dgm:cxn modelId="{D6028730-92EA-4740-9828-0AFC24FAE4E4}" srcId="{3CAD4235-6A4D-4546-A429-EF604983DA33}" destId="{E69ED66B-6B7E-4A57-85EB-061558244CDC}" srcOrd="0" destOrd="0" parTransId="{C3495281-9166-4AC0-9DF9-F26A511AED21}" sibTransId="{3678211D-EB47-4596-8D64-C26175B09A8D}"/>
    <dgm:cxn modelId="{46929932-9FD3-4920-B798-F3498F9A08F1}" type="presOf" srcId="{40C5A307-A7F1-4858-B5CB-578C55477466}" destId="{5F10EFC2-4ECF-42F1-8C0E-9F8218D87A26}" srcOrd="0" destOrd="0" presId="urn:microsoft.com/office/officeart/2017/3/layout/HorizontalPathTimeline"/>
    <dgm:cxn modelId="{32F6C43B-3C8F-4578-A142-196958968D1A}" srcId="{7D8B1468-5F9B-459C-9DDB-2FEBCAB5ECAA}" destId="{34CEE8B4-93DA-432A-B5D2-4D9419DE6E81}" srcOrd="0" destOrd="0" parTransId="{FADB273E-9F1E-41B7-B1A1-4BE8055CAF01}" sibTransId="{BE6EED3E-3C55-4E0C-B213-E5034AAA1007}"/>
    <dgm:cxn modelId="{93E7EA5E-5D16-4353-96D2-3503C23A4659}" srcId="{3CAD4235-6A4D-4546-A429-EF604983DA33}" destId="{0D6F3CF3-B8B5-4700-B098-4CBCA7B0E362}" srcOrd="5" destOrd="0" parTransId="{91DEAE01-DEB9-43B7-B770-5FEFD2C4A4CB}" sibTransId="{3C36AD0A-4E0A-4DC1-882E-8EF397A567F0}"/>
    <dgm:cxn modelId="{8C2C6D62-B072-4731-9CE2-14BF8E91F8D7}" srcId="{3CAD4235-6A4D-4546-A429-EF604983DA33}" destId="{28DA28EA-28E0-4048-A3FB-9F74FEBCC643}" srcOrd="4" destOrd="0" parTransId="{9A3F1674-42B3-47A3-A8FC-A53707DE58DC}" sibTransId="{E9E0C8D9-6AC6-47FE-A168-98F65C6D7BF9}"/>
    <dgm:cxn modelId="{FC366464-F8B8-40B8-8C82-14E6E1DD4F57}" type="presOf" srcId="{28DA28EA-28E0-4048-A3FB-9F74FEBCC643}" destId="{6DEDB987-5A07-47E8-8EAA-7E8527B8B756}" srcOrd="0" destOrd="0" presId="urn:microsoft.com/office/officeart/2017/3/layout/HorizontalPathTimeline"/>
    <dgm:cxn modelId="{68F74D72-A807-49A7-91EE-29C45517EC5D}" type="presOf" srcId="{91486BAA-B14E-4997-BF1B-59C670484EE1}" destId="{F31EA71A-7712-438F-AFF1-4A3A44E80C02}" srcOrd="0" destOrd="0" presId="urn:microsoft.com/office/officeart/2017/3/layout/HorizontalPathTimeline"/>
    <dgm:cxn modelId="{9543B476-0629-48CA-828A-D4185F90F1B0}" type="presOf" srcId="{61D540BF-6F69-4E6D-B1D4-92CC84564937}" destId="{EB33B07E-8A19-426F-B2A7-F9021283964C}" srcOrd="0" destOrd="0" presId="urn:microsoft.com/office/officeart/2017/3/layout/HorizontalPathTimeline"/>
    <dgm:cxn modelId="{41C1DE77-9811-4275-AA44-68DD723058A2}" srcId="{6F430D76-71DE-4E66-B81A-48E6F26BB90B}" destId="{340525AA-AAD0-4D3D-89D1-92CE8AC506BD}" srcOrd="0" destOrd="0" parTransId="{05629163-08D7-4A30-B576-8231D57B6C19}" sibTransId="{CEA1421F-1FB2-4CB5-899A-00FD2FAF849D}"/>
    <dgm:cxn modelId="{8018D078-7C77-477A-A2AB-905AFEF11178}" srcId="{40C5A307-A7F1-4858-B5CB-578C55477466}" destId="{61D540BF-6F69-4E6D-B1D4-92CC84564937}" srcOrd="0" destOrd="0" parTransId="{DA446FC8-3A1C-4225-A7FD-B9F39C6ABE05}" sibTransId="{ABEA2D13-503B-4D84-AE50-D533BDCDE669}"/>
    <dgm:cxn modelId="{C0BD8F85-BAED-41C9-BA1D-2213345C94E3}" srcId="{0D6F3CF3-B8B5-4700-B098-4CBCA7B0E362}" destId="{00DD19DB-6441-462F-9086-B197AE3684C6}" srcOrd="0" destOrd="0" parTransId="{05944E6A-AD35-4334-8F57-7A9E60E17961}" sibTransId="{F057E024-3037-4DA1-B78B-D537CAEAAABA}"/>
    <dgm:cxn modelId="{A2550195-58BC-4E23-8099-19F4063FCF75}" type="presOf" srcId="{34CEE8B4-93DA-432A-B5D2-4D9419DE6E81}" destId="{8C3B7204-B000-4886-A5D8-8F345CA8BB0A}" srcOrd="0" destOrd="0" presId="urn:microsoft.com/office/officeart/2017/3/layout/HorizontalPathTimeline"/>
    <dgm:cxn modelId="{AE89169F-396B-47E1-9ED5-8494B501356E}" type="presOf" srcId="{9E627F14-6A1F-4CD2-890C-7B47BA28A4F1}" destId="{33AB2598-3891-416C-8E2D-B6E2907488B5}" srcOrd="0" destOrd="0" presId="urn:microsoft.com/office/officeart/2017/3/layout/HorizontalPathTimeline"/>
    <dgm:cxn modelId="{E68206A0-61AE-4573-84D5-952C8D6F9CB4}" type="presOf" srcId="{E69ED66B-6B7E-4A57-85EB-061558244CDC}" destId="{F3EBB4A8-00D6-4782-A7F7-ACBE9908109B}" srcOrd="0" destOrd="0" presId="urn:microsoft.com/office/officeart/2017/3/layout/HorizontalPathTimeline"/>
    <dgm:cxn modelId="{902F03A5-DB12-45B0-85DD-6090BB544754}" srcId="{3CAD4235-6A4D-4546-A429-EF604983DA33}" destId="{5704390A-0A61-4AC7-8EFC-AF4804F403C1}" srcOrd="3" destOrd="0" parTransId="{DAA439AF-1995-4DBC-8DB5-028FBD2CC5B2}" sibTransId="{0417E425-68A8-447C-B252-03F407EEB32C}"/>
    <dgm:cxn modelId="{995E34C1-BD4D-4CB8-9F84-EE8A0CDE2F24}" srcId="{3CAD4235-6A4D-4546-A429-EF604983DA33}" destId="{40C5A307-A7F1-4858-B5CB-578C55477466}" srcOrd="1" destOrd="0" parTransId="{26CA652B-DE8C-4C42-BF51-FFCEB1FE0B6E}" sibTransId="{54CFE16E-D17A-4D80-9AE3-F11F8B1A953B}"/>
    <dgm:cxn modelId="{467006CD-FD67-4AC1-B115-9AB28DB8F194}" srcId="{3CAD4235-6A4D-4546-A429-EF604983DA33}" destId="{6F430D76-71DE-4E66-B81A-48E6F26BB90B}" srcOrd="6" destOrd="0" parTransId="{D3628DC6-DBE2-43EA-A99D-5E9D31CED0ED}" sibTransId="{DB506ACA-B652-4155-8358-E25EF9D42A5F}"/>
    <dgm:cxn modelId="{17F770D0-4463-4C1D-8607-2A2247F0DC80}" type="presOf" srcId="{00DD19DB-6441-462F-9086-B197AE3684C6}" destId="{5F3DF357-A89F-4D4D-A32D-AC8AAECF2312}" srcOrd="0" destOrd="0" presId="urn:microsoft.com/office/officeart/2017/3/layout/HorizontalPathTimeline"/>
    <dgm:cxn modelId="{C57DBADC-AA32-4FF7-B6B5-F6534EF65590}" type="presOf" srcId="{35B906E0-65EB-4537-AAAF-1E7AF36E3CE3}" destId="{EAEDE4CA-BE56-45E7-B581-2C35994F6B0F}" srcOrd="0" destOrd="0" presId="urn:microsoft.com/office/officeart/2017/3/layout/HorizontalPathTimeline"/>
    <dgm:cxn modelId="{2DEADBE6-4D10-4785-979C-AB5C7B45940B}" type="presOf" srcId="{3CAD4235-6A4D-4546-A429-EF604983DA33}" destId="{3899D42A-3E97-41DE-BC4E-07492D2BBDB6}" srcOrd="0" destOrd="0" presId="urn:microsoft.com/office/officeart/2017/3/layout/HorizontalPathTimeline"/>
    <dgm:cxn modelId="{8D8042F3-ECA0-434A-B175-77E447140684}" srcId="{E69ED66B-6B7E-4A57-85EB-061558244CDC}" destId="{91486BAA-B14E-4997-BF1B-59C670484EE1}" srcOrd="0" destOrd="0" parTransId="{C4C86D9C-EDFD-4CEB-B5DA-308902DFDE20}" sibTransId="{99439477-9C58-47D2-B5BD-2455941924DB}"/>
    <dgm:cxn modelId="{E7644EF9-F6D3-4422-9463-BA7C54B222DD}" srcId="{28DA28EA-28E0-4048-A3FB-9F74FEBCC643}" destId="{35B906E0-65EB-4537-AAAF-1E7AF36E3CE3}" srcOrd="0" destOrd="0" parTransId="{4E02A505-E254-49EF-9762-7DF1C0C783DA}" sibTransId="{80CC6FEF-442B-4007-9CE5-4A3315F28476}"/>
    <dgm:cxn modelId="{1F2C4BFB-AC03-4F34-A56A-68AF719787C8}" srcId="{5704390A-0A61-4AC7-8EFC-AF4804F403C1}" destId="{9E627F14-6A1F-4CD2-890C-7B47BA28A4F1}" srcOrd="0" destOrd="0" parTransId="{EE31FA4E-02D4-4C8D-942C-02163AAFAF20}" sibTransId="{68EA85DC-7020-4931-9692-C8FA6EBAAB9E}"/>
    <dgm:cxn modelId="{DCD59FFF-5A2E-4A52-A254-5535FD92BFC9}" type="presOf" srcId="{5704390A-0A61-4AC7-8EFC-AF4804F403C1}" destId="{A09AE249-93E3-4949-9CCF-9C97447FE743}" srcOrd="0" destOrd="0" presId="urn:microsoft.com/office/officeart/2017/3/layout/HorizontalPathTimeline"/>
    <dgm:cxn modelId="{36E1A89B-BC88-4A3A-8C88-9353E4BA2D81}" type="presParOf" srcId="{3899D42A-3E97-41DE-BC4E-07492D2BBDB6}" destId="{57885A35-A978-4008-AEE0-DEB713F3A5EA}" srcOrd="0" destOrd="0" presId="urn:microsoft.com/office/officeart/2017/3/layout/HorizontalPathTimeline"/>
    <dgm:cxn modelId="{76EBD5F8-386A-46FD-B775-BB549CC14A8D}" type="presParOf" srcId="{3899D42A-3E97-41DE-BC4E-07492D2BBDB6}" destId="{A6AA9913-8FED-4E96-98F2-8A2A866C3E0E}" srcOrd="1" destOrd="0" presId="urn:microsoft.com/office/officeart/2017/3/layout/HorizontalPathTimeline"/>
    <dgm:cxn modelId="{2AB95C69-4868-4B5C-8D2C-2B5D064C89AC}" type="presParOf" srcId="{A6AA9913-8FED-4E96-98F2-8A2A866C3E0E}" destId="{1B743C9A-D40C-4487-84BB-2EA411C89A2C}" srcOrd="0" destOrd="0" presId="urn:microsoft.com/office/officeart/2017/3/layout/HorizontalPathTimeline"/>
    <dgm:cxn modelId="{F8A66BB4-6A55-44E1-986C-C45401C7D8F1}" type="presParOf" srcId="{1B743C9A-D40C-4487-84BB-2EA411C89A2C}" destId="{F3EBB4A8-00D6-4782-A7F7-ACBE9908109B}" srcOrd="0" destOrd="0" presId="urn:microsoft.com/office/officeart/2017/3/layout/HorizontalPathTimeline"/>
    <dgm:cxn modelId="{5109B443-F731-42ED-8F13-86B95A1B31AE}" type="presParOf" srcId="{1B743C9A-D40C-4487-84BB-2EA411C89A2C}" destId="{7470EF11-4116-4AF7-AB2F-E545EE00BA30}" srcOrd="1" destOrd="0" presId="urn:microsoft.com/office/officeart/2017/3/layout/HorizontalPathTimeline"/>
    <dgm:cxn modelId="{0FE90B57-DDA3-4C8F-8A0D-CF0AE81E2829}" type="presParOf" srcId="{7470EF11-4116-4AF7-AB2F-E545EE00BA30}" destId="{F31EA71A-7712-438F-AFF1-4A3A44E80C02}" srcOrd="0" destOrd="0" presId="urn:microsoft.com/office/officeart/2017/3/layout/HorizontalPathTimeline"/>
    <dgm:cxn modelId="{9E7703DE-49B0-4949-A028-2CBCF5887F70}" type="presParOf" srcId="{7470EF11-4116-4AF7-AB2F-E545EE00BA30}" destId="{E3F29C9A-F7B1-402A-851B-99B1D9B98B46}" srcOrd="1" destOrd="0" presId="urn:microsoft.com/office/officeart/2017/3/layout/HorizontalPathTimeline"/>
    <dgm:cxn modelId="{8D5EC694-7E0D-4A27-9153-EE4074E845CC}" type="presParOf" srcId="{1B743C9A-D40C-4487-84BB-2EA411C89A2C}" destId="{840B24D5-6665-497F-A58C-3EB406E32327}" srcOrd="2" destOrd="0" presId="urn:microsoft.com/office/officeart/2017/3/layout/HorizontalPathTimeline"/>
    <dgm:cxn modelId="{6CE352E0-C0AD-427F-A88A-3B1C14C76400}" type="presParOf" srcId="{1B743C9A-D40C-4487-84BB-2EA411C89A2C}" destId="{1A56F8CD-419A-4659-80FF-22B84C9A86F3}" srcOrd="3" destOrd="0" presId="urn:microsoft.com/office/officeart/2017/3/layout/HorizontalPathTimeline"/>
    <dgm:cxn modelId="{A0CAD8EF-A1D0-4503-B055-A95BB9E21C3B}" type="presParOf" srcId="{1B743C9A-D40C-4487-84BB-2EA411C89A2C}" destId="{BE2CDAEB-DDC6-4789-BF31-CA07886BF94A}" srcOrd="4" destOrd="0" presId="urn:microsoft.com/office/officeart/2017/3/layout/HorizontalPathTimeline"/>
    <dgm:cxn modelId="{2CC87673-60C8-48AD-92EA-7603DBED8E3C}" type="presParOf" srcId="{A6AA9913-8FED-4E96-98F2-8A2A866C3E0E}" destId="{F8859EB1-8886-4F85-AEB1-F4C83BBA3949}" srcOrd="1" destOrd="0" presId="urn:microsoft.com/office/officeart/2017/3/layout/HorizontalPathTimeline"/>
    <dgm:cxn modelId="{37F7C48E-329C-4BC0-9C24-BCDB291C0E1D}" type="presParOf" srcId="{A6AA9913-8FED-4E96-98F2-8A2A866C3E0E}" destId="{9811B3CA-6386-47C2-B8D7-1B6DB703B977}" srcOrd="2" destOrd="0" presId="urn:microsoft.com/office/officeart/2017/3/layout/HorizontalPathTimeline"/>
    <dgm:cxn modelId="{749E4EEF-D0B9-48A2-9436-33854187FDCA}" type="presParOf" srcId="{9811B3CA-6386-47C2-B8D7-1B6DB703B977}" destId="{5F10EFC2-4ECF-42F1-8C0E-9F8218D87A26}" srcOrd="0" destOrd="0" presId="urn:microsoft.com/office/officeart/2017/3/layout/HorizontalPathTimeline"/>
    <dgm:cxn modelId="{98079D57-237E-4ADC-BC25-44114FBD9F87}" type="presParOf" srcId="{9811B3CA-6386-47C2-B8D7-1B6DB703B977}" destId="{D4FE3AC6-5ED8-4D06-9442-D4BD710A1AF8}" srcOrd="1" destOrd="0" presId="urn:microsoft.com/office/officeart/2017/3/layout/HorizontalPathTimeline"/>
    <dgm:cxn modelId="{0999B490-5545-4270-9C50-3E902C69689E}" type="presParOf" srcId="{D4FE3AC6-5ED8-4D06-9442-D4BD710A1AF8}" destId="{EB33B07E-8A19-426F-B2A7-F9021283964C}" srcOrd="0" destOrd="0" presId="urn:microsoft.com/office/officeart/2017/3/layout/HorizontalPathTimeline"/>
    <dgm:cxn modelId="{2172D910-A0DD-48AC-B59E-0A7ED4FC9591}" type="presParOf" srcId="{D4FE3AC6-5ED8-4D06-9442-D4BD710A1AF8}" destId="{1788BB18-109D-4FE7-A647-27BC7BEC3A81}" srcOrd="1" destOrd="0" presId="urn:microsoft.com/office/officeart/2017/3/layout/HorizontalPathTimeline"/>
    <dgm:cxn modelId="{7C162565-196D-4C6D-AAD0-0DE44F72859F}" type="presParOf" srcId="{9811B3CA-6386-47C2-B8D7-1B6DB703B977}" destId="{0EC06265-2067-4F27-8D18-B98CD6AAFA00}" srcOrd="2" destOrd="0" presId="urn:microsoft.com/office/officeart/2017/3/layout/HorizontalPathTimeline"/>
    <dgm:cxn modelId="{BE71B348-90C0-474D-85F6-D18E345C2D05}" type="presParOf" srcId="{9811B3CA-6386-47C2-B8D7-1B6DB703B977}" destId="{814E8DF2-1456-476E-8A1D-624A51AB75E2}" srcOrd="3" destOrd="0" presId="urn:microsoft.com/office/officeart/2017/3/layout/HorizontalPathTimeline"/>
    <dgm:cxn modelId="{2B561E57-A65A-48F4-A749-20D13E401EC9}" type="presParOf" srcId="{9811B3CA-6386-47C2-B8D7-1B6DB703B977}" destId="{06B9FEA9-41AB-4AC3-96F9-800990C741EE}" srcOrd="4" destOrd="0" presId="urn:microsoft.com/office/officeart/2017/3/layout/HorizontalPathTimeline"/>
    <dgm:cxn modelId="{56416548-4F83-42F6-B728-6B18BC27E027}" type="presParOf" srcId="{A6AA9913-8FED-4E96-98F2-8A2A866C3E0E}" destId="{4084B375-F2DE-4388-81C8-E2C99D3AB607}" srcOrd="3" destOrd="0" presId="urn:microsoft.com/office/officeart/2017/3/layout/HorizontalPathTimeline"/>
    <dgm:cxn modelId="{884977EC-0143-496F-9FD5-39A289077C5B}" type="presParOf" srcId="{A6AA9913-8FED-4E96-98F2-8A2A866C3E0E}" destId="{D356D05D-4D55-45C4-A6B5-A5491275AEC7}" srcOrd="4" destOrd="0" presId="urn:microsoft.com/office/officeart/2017/3/layout/HorizontalPathTimeline"/>
    <dgm:cxn modelId="{5EFC66AC-E76C-42A8-8007-06F58560FE9D}" type="presParOf" srcId="{D356D05D-4D55-45C4-A6B5-A5491275AEC7}" destId="{FC3DC82C-DE17-4311-8506-E5DFF888BAAF}" srcOrd="0" destOrd="0" presId="urn:microsoft.com/office/officeart/2017/3/layout/HorizontalPathTimeline"/>
    <dgm:cxn modelId="{883F33DC-26DA-4202-A1A6-70FE8FC956B8}" type="presParOf" srcId="{D356D05D-4D55-45C4-A6B5-A5491275AEC7}" destId="{10166D3E-6DA8-4EC2-9DF5-7E930BE4E184}" srcOrd="1" destOrd="0" presId="urn:microsoft.com/office/officeart/2017/3/layout/HorizontalPathTimeline"/>
    <dgm:cxn modelId="{3EC63BFC-C644-4A45-A8C9-1298479AB668}" type="presParOf" srcId="{10166D3E-6DA8-4EC2-9DF5-7E930BE4E184}" destId="{8C3B7204-B000-4886-A5D8-8F345CA8BB0A}" srcOrd="0" destOrd="0" presId="urn:microsoft.com/office/officeart/2017/3/layout/HorizontalPathTimeline"/>
    <dgm:cxn modelId="{E036AD59-3B2C-4C7C-9830-55F12DEABE0C}" type="presParOf" srcId="{10166D3E-6DA8-4EC2-9DF5-7E930BE4E184}" destId="{245701A9-4531-4E2B-9BF0-9FE76D947EF0}" srcOrd="1" destOrd="0" presId="urn:microsoft.com/office/officeart/2017/3/layout/HorizontalPathTimeline"/>
    <dgm:cxn modelId="{3F2CA69F-1262-4390-BB01-C570D475416E}" type="presParOf" srcId="{D356D05D-4D55-45C4-A6B5-A5491275AEC7}" destId="{02629FFD-C195-40C4-B01E-0082F3EB42E9}" srcOrd="2" destOrd="0" presId="urn:microsoft.com/office/officeart/2017/3/layout/HorizontalPathTimeline"/>
    <dgm:cxn modelId="{1C20E474-5220-45EC-8C1C-6D7FF0F45AD5}" type="presParOf" srcId="{D356D05D-4D55-45C4-A6B5-A5491275AEC7}" destId="{37AA38F8-7E7D-41FC-9B93-4CE031B3E4D6}" srcOrd="3" destOrd="0" presId="urn:microsoft.com/office/officeart/2017/3/layout/HorizontalPathTimeline"/>
    <dgm:cxn modelId="{FD2F95A8-0B89-4AEB-B3BE-41564A017110}" type="presParOf" srcId="{D356D05D-4D55-45C4-A6B5-A5491275AEC7}" destId="{4F71EDF2-4D83-4D86-AE88-92FD4806C4D5}" srcOrd="4" destOrd="0" presId="urn:microsoft.com/office/officeart/2017/3/layout/HorizontalPathTimeline"/>
    <dgm:cxn modelId="{BD058E9F-401B-441E-9E07-15969DFB6C3E}" type="presParOf" srcId="{A6AA9913-8FED-4E96-98F2-8A2A866C3E0E}" destId="{018AFCE0-D186-4218-972F-3E6DC6740293}" srcOrd="5" destOrd="0" presId="urn:microsoft.com/office/officeart/2017/3/layout/HorizontalPathTimeline"/>
    <dgm:cxn modelId="{B4DB18B4-A516-4979-81D6-E1E39328A2A1}" type="presParOf" srcId="{A6AA9913-8FED-4E96-98F2-8A2A866C3E0E}" destId="{85E1F47C-C6ED-4B83-9487-CFACC37A5046}" srcOrd="6" destOrd="0" presId="urn:microsoft.com/office/officeart/2017/3/layout/HorizontalPathTimeline"/>
    <dgm:cxn modelId="{C90DE59B-CB15-4BE2-BA26-D06FC6309A3C}" type="presParOf" srcId="{85E1F47C-C6ED-4B83-9487-CFACC37A5046}" destId="{A09AE249-93E3-4949-9CCF-9C97447FE743}" srcOrd="0" destOrd="0" presId="urn:microsoft.com/office/officeart/2017/3/layout/HorizontalPathTimeline"/>
    <dgm:cxn modelId="{D19EE6B5-E9A5-4CDC-A927-5076616C6F8F}" type="presParOf" srcId="{85E1F47C-C6ED-4B83-9487-CFACC37A5046}" destId="{8582B39B-0AA8-4BC7-A916-DEFE89CEE435}" srcOrd="1" destOrd="0" presId="urn:microsoft.com/office/officeart/2017/3/layout/HorizontalPathTimeline"/>
    <dgm:cxn modelId="{A31AE5BE-70AA-4895-857C-5343F5C3FB89}" type="presParOf" srcId="{8582B39B-0AA8-4BC7-A916-DEFE89CEE435}" destId="{33AB2598-3891-416C-8E2D-B6E2907488B5}" srcOrd="0" destOrd="0" presId="urn:microsoft.com/office/officeart/2017/3/layout/HorizontalPathTimeline"/>
    <dgm:cxn modelId="{0FB66638-9572-420A-8DBD-F3C287DB942C}" type="presParOf" srcId="{8582B39B-0AA8-4BC7-A916-DEFE89CEE435}" destId="{05B9EDCD-C17A-41A9-B2DD-A87C1D44A9B5}" srcOrd="1" destOrd="0" presId="urn:microsoft.com/office/officeart/2017/3/layout/HorizontalPathTimeline"/>
    <dgm:cxn modelId="{9CEA721B-DEB4-4C2E-931B-DED79958A35F}" type="presParOf" srcId="{85E1F47C-C6ED-4B83-9487-CFACC37A5046}" destId="{627E07DD-485D-4631-BDA8-46596DE90D98}" srcOrd="2" destOrd="0" presId="urn:microsoft.com/office/officeart/2017/3/layout/HorizontalPathTimeline"/>
    <dgm:cxn modelId="{9FBC042F-41A6-49A3-BC93-D272DAF58784}" type="presParOf" srcId="{85E1F47C-C6ED-4B83-9487-CFACC37A5046}" destId="{673F4326-F548-4CC3-8DA5-59965983ADAD}" srcOrd="3" destOrd="0" presId="urn:microsoft.com/office/officeart/2017/3/layout/HorizontalPathTimeline"/>
    <dgm:cxn modelId="{57ECF1A3-968D-4BAE-8361-243B70BAB165}" type="presParOf" srcId="{85E1F47C-C6ED-4B83-9487-CFACC37A5046}" destId="{C83E12C1-2F52-43E3-8135-C237E0363CBF}" srcOrd="4" destOrd="0" presId="urn:microsoft.com/office/officeart/2017/3/layout/HorizontalPathTimeline"/>
    <dgm:cxn modelId="{FE81F936-0723-4137-9990-9446120F1645}" type="presParOf" srcId="{A6AA9913-8FED-4E96-98F2-8A2A866C3E0E}" destId="{013C1E22-D8BB-45AE-8F2C-A04B64731E58}" srcOrd="7" destOrd="0" presId="urn:microsoft.com/office/officeart/2017/3/layout/HorizontalPathTimeline"/>
    <dgm:cxn modelId="{5853B57D-0C3B-4824-9A32-B5A6D6334D83}" type="presParOf" srcId="{A6AA9913-8FED-4E96-98F2-8A2A866C3E0E}" destId="{3328A0D7-71C1-4DEF-924E-9C1D8908A081}" srcOrd="8" destOrd="0" presId="urn:microsoft.com/office/officeart/2017/3/layout/HorizontalPathTimeline"/>
    <dgm:cxn modelId="{0D113A17-62F6-439B-9ED3-3C2A15C48BCB}" type="presParOf" srcId="{3328A0D7-71C1-4DEF-924E-9C1D8908A081}" destId="{6DEDB987-5A07-47E8-8EAA-7E8527B8B756}" srcOrd="0" destOrd="0" presId="urn:microsoft.com/office/officeart/2017/3/layout/HorizontalPathTimeline"/>
    <dgm:cxn modelId="{1B156550-76FB-4B47-A9D3-1F771AE08EE7}" type="presParOf" srcId="{3328A0D7-71C1-4DEF-924E-9C1D8908A081}" destId="{C5120E87-8079-4F8E-B080-93BFBF6DADE8}" srcOrd="1" destOrd="0" presId="urn:microsoft.com/office/officeart/2017/3/layout/HorizontalPathTimeline"/>
    <dgm:cxn modelId="{9FDC29B6-AAC7-491E-BBE1-E0A8577F2EAF}" type="presParOf" srcId="{C5120E87-8079-4F8E-B080-93BFBF6DADE8}" destId="{EAEDE4CA-BE56-45E7-B581-2C35994F6B0F}" srcOrd="0" destOrd="0" presId="urn:microsoft.com/office/officeart/2017/3/layout/HorizontalPathTimeline"/>
    <dgm:cxn modelId="{1828C6C5-6D43-45BB-BEEC-A039B5797180}" type="presParOf" srcId="{C5120E87-8079-4F8E-B080-93BFBF6DADE8}" destId="{1CFC12FC-A7D2-443D-9C6C-C866709A6799}" srcOrd="1" destOrd="0" presId="urn:microsoft.com/office/officeart/2017/3/layout/HorizontalPathTimeline"/>
    <dgm:cxn modelId="{78DB0268-36F6-4A76-A32A-F6E50D38908D}" type="presParOf" srcId="{3328A0D7-71C1-4DEF-924E-9C1D8908A081}" destId="{7AFD85EA-A75A-4B46-A1DD-6383599B76C2}" srcOrd="2" destOrd="0" presId="urn:microsoft.com/office/officeart/2017/3/layout/HorizontalPathTimeline"/>
    <dgm:cxn modelId="{70435E71-032A-4328-BBEB-AD8C753262F2}" type="presParOf" srcId="{3328A0D7-71C1-4DEF-924E-9C1D8908A081}" destId="{66928DA0-5ADF-4C9A-915C-49E9DA47FA6F}" srcOrd="3" destOrd="0" presId="urn:microsoft.com/office/officeart/2017/3/layout/HorizontalPathTimeline"/>
    <dgm:cxn modelId="{B9618BB1-C3BD-4367-9D4F-796E1F5E436E}" type="presParOf" srcId="{3328A0D7-71C1-4DEF-924E-9C1D8908A081}" destId="{B6B894CC-CBA0-4CCB-AEBD-AB83EFAD0472}" srcOrd="4" destOrd="0" presId="urn:microsoft.com/office/officeart/2017/3/layout/HorizontalPathTimeline"/>
    <dgm:cxn modelId="{569D3FA8-892A-4118-9324-A693EDAC19D1}" type="presParOf" srcId="{A6AA9913-8FED-4E96-98F2-8A2A866C3E0E}" destId="{0D73D325-F707-4AEC-BA22-6F68D0F273FF}" srcOrd="9" destOrd="0" presId="urn:microsoft.com/office/officeart/2017/3/layout/HorizontalPathTimeline"/>
    <dgm:cxn modelId="{059B4166-2BD6-4329-8D50-0E3352705289}" type="presParOf" srcId="{A6AA9913-8FED-4E96-98F2-8A2A866C3E0E}" destId="{438B86AA-9FBC-4D98-958F-06AFB718BB1E}" srcOrd="10" destOrd="0" presId="urn:microsoft.com/office/officeart/2017/3/layout/HorizontalPathTimeline"/>
    <dgm:cxn modelId="{82DC916D-88D9-4D2A-B9EA-08C581F7EAD8}" type="presParOf" srcId="{438B86AA-9FBC-4D98-958F-06AFB718BB1E}" destId="{A99BDA4F-CBA6-4EFA-8B69-7379BEFE6C64}" srcOrd="0" destOrd="0" presId="urn:microsoft.com/office/officeart/2017/3/layout/HorizontalPathTimeline"/>
    <dgm:cxn modelId="{0F5D253E-6608-4A62-B0CC-2AC48593A84C}" type="presParOf" srcId="{438B86AA-9FBC-4D98-958F-06AFB718BB1E}" destId="{A70F2234-BC74-45F0-A728-30E22361582E}" srcOrd="1" destOrd="0" presId="urn:microsoft.com/office/officeart/2017/3/layout/HorizontalPathTimeline"/>
    <dgm:cxn modelId="{8E9AD78C-F61F-4CF1-881C-23C2F6F00885}" type="presParOf" srcId="{A70F2234-BC74-45F0-A728-30E22361582E}" destId="{5F3DF357-A89F-4D4D-A32D-AC8AAECF2312}" srcOrd="0" destOrd="0" presId="urn:microsoft.com/office/officeart/2017/3/layout/HorizontalPathTimeline"/>
    <dgm:cxn modelId="{11C1DFE1-41A2-4168-8CA0-88FB10881C07}" type="presParOf" srcId="{A70F2234-BC74-45F0-A728-30E22361582E}" destId="{ABFA6241-FF40-405D-852C-B7F3C03E925D}" srcOrd="1" destOrd="0" presId="urn:microsoft.com/office/officeart/2017/3/layout/HorizontalPathTimeline"/>
    <dgm:cxn modelId="{DCFED93D-7660-40D7-AA62-EC346ED072C1}" type="presParOf" srcId="{438B86AA-9FBC-4D98-958F-06AFB718BB1E}" destId="{240D8795-8F59-4627-8B59-C2E001AC2897}" srcOrd="2" destOrd="0" presId="urn:microsoft.com/office/officeart/2017/3/layout/HorizontalPathTimeline"/>
    <dgm:cxn modelId="{1F9275F4-48FA-43F9-8F6E-CF72C0674FF6}" type="presParOf" srcId="{438B86AA-9FBC-4D98-958F-06AFB718BB1E}" destId="{5FF5AC19-331B-43FF-8639-CE313F7192AF}" srcOrd="3" destOrd="0" presId="urn:microsoft.com/office/officeart/2017/3/layout/HorizontalPathTimeline"/>
    <dgm:cxn modelId="{326D62B8-EA0F-4B22-A555-E833C94E02B3}" type="presParOf" srcId="{438B86AA-9FBC-4D98-958F-06AFB718BB1E}" destId="{73CCD45E-CF9A-4716-ABA7-7274EC6EC302}" srcOrd="4" destOrd="0" presId="urn:microsoft.com/office/officeart/2017/3/layout/HorizontalPathTimeline"/>
    <dgm:cxn modelId="{F2526465-ECF2-47F8-8FBD-DA7A974CEDA3}" type="presParOf" srcId="{A6AA9913-8FED-4E96-98F2-8A2A866C3E0E}" destId="{EDEDD082-A6C8-4125-8592-3B9D330B2CCF}" srcOrd="11" destOrd="0" presId="urn:microsoft.com/office/officeart/2017/3/layout/HorizontalPathTimeline"/>
    <dgm:cxn modelId="{D910F449-D8BB-4FF9-8D75-E5EA8F7665A1}" type="presParOf" srcId="{A6AA9913-8FED-4E96-98F2-8A2A866C3E0E}" destId="{A9546B0A-9EA9-4C21-AAFA-5C57503FB3BA}" srcOrd="12" destOrd="0" presId="urn:microsoft.com/office/officeart/2017/3/layout/HorizontalPathTimeline"/>
    <dgm:cxn modelId="{466D4A04-8360-40A2-AEF0-71CDB5FFE520}" type="presParOf" srcId="{A9546B0A-9EA9-4C21-AAFA-5C57503FB3BA}" destId="{8620A1A7-9DF0-4E74-926C-419E091BB117}" srcOrd="0" destOrd="0" presId="urn:microsoft.com/office/officeart/2017/3/layout/HorizontalPathTimeline"/>
    <dgm:cxn modelId="{FF30E96D-DC0C-4900-A8BB-A22FEA00FC63}" type="presParOf" srcId="{A9546B0A-9EA9-4C21-AAFA-5C57503FB3BA}" destId="{CB4859F3-EFE4-4C0F-B25A-E665F7E1453B}" srcOrd="1" destOrd="0" presId="urn:microsoft.com/office/officeart/2017/3/layout/HorizontalPathTimeline"/>
    <dgm:cxn modelId="{DE5F21D2-856C-4B2C-963F-D9802CB9F8F2}" type="presParOf" srcId="{CB4859F3-EFE4-4C0F-B25A-E665F7E1453B}" destId="{A33F4872-47B7-4435-81CD-C13B86718A05}" srcOrd="0" destOrd="0" presId="urn:microsoft.com/office/officeart/2017/3/layout/HorizontalPathTimeline"/>
    <dgm:cxn modelId="{10BCF65A-B3CA-45A7-8247-2A7F74E368DA}" type="presParOf" srcId="{CB4859F3-EFE4-4C0F-B25A-E665F7E1453B}" destId="{AC3B429B-FE4C-453B-A0ED-083F1B868A01}" srcOrd="1" destOrd="0" presId="urn:microsoft.com/office/officeart/2017/3/layout/HorizontalPathTimeline"/>
    <dgm:cxn modelId="{60C8220B-C884-4A8A-9246-E7FF99A2C6C3}" type="presParOf" srcId="{A9546B0A-9EA9-4C21-AAFA-5C57503FB3BA}" destId="{D28361DA-3BF9-4E75-A388-AA047259F9D9}" srcOrd="2" destOrd="0" presId="urn:microsoft.com/office/officeart/2017/3/layout/HorizontalPathTimeline"/>
    <dgm:cxn modelId="{1E325231-52DE-4711-B94C-01D0962294EC}" type="presParOf" srcId="{A9546B0A-9EA9-4C21-AAFA-5C57503FB3BA}" destId="{E69E8442-8B44-4152-A03E-716F711FF971}" srcOrd="3" destOrd="0" presId="urn:microsoft.com/office/officeart/2017/3/layout/HorizontalPathTimeline"/>
    <dgm:cxn modelId="{1E765982-212D-44FA-BA1A-E3031363A015}" type="presParOf" srcId="{A9546B0A-9EA9-4C21-AAFA-5C57503FB3BA}" destId="{4962D967-C051-4E3F-9311-7F3228CED7E6}" srcOrd="4" destOrd="0" presId="urn:microsoft.com/office/officeart/2017/3/layout/HorizontalPath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5D3EB11-DBF3-4F15-A2D5-D995EC42EB3C}"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BEC879E3-A15D-471D-BB75-21E308E50F36}">
      <dgm:prSet phldrT="[Text]" phldr="0"/>
      <dgm:spPr/>
      <dgm:t>
        <a:bodyPr/>
        <a:lstStyle/>
        <a:p>
          <a:r>
            <a:rPr lang="en-US" dirty="0"/>
            <a:t>District Strategic Plan </a:t>
          </a:r>
        </a:p>
        <a:p>
          <a:r>
            <a:rPr lang="en-US" dirty="0"/>
            <a:t>2026-2030</a:t>
          </a:r>
        </a:p>
      </dgm:t>
    </dgm:pt>
    <dgm:pt modelId="{1FD84181-31C0-429B-B1F5-C77DF03C12AC}" type="parTrans" cxnId="{5FA8DBA2-41DE-4EF8-9017-3A93DD22472A}">
      <dgm:prSet/>
      <dgm:spPr/>
      <dgm:t>
        <a:bodyPr/>
        <a:lstStyle/>
        <a:p>
          <a:endParaRPr lang="en-US"/>
        </a:p>
      </dgm:t>
    </dgm:pt>
    <dgm:pt modelId="{CA5F10BD-D7A0-4605-8039-F9A693D26A8B}" type="sibTrans" cxnId="{5FA8DBA2-41DE-4EF8-9017-3A93DD22472A}">
      <dgm:prSet/>
      <dgm:spPr/>
      <dgm:t>
        <a:bodyPr/>
        <a:lstStyle/>
        <a:p>
          <a:endParaRPr lang="en-US"/>
        </a:p>
      </dgm:t>
    </dgm:pt>
    <dgm:pt modelId="{D91B23CC-82CC-495B-A8AE-2232AC2615C1}">
      <dgm:prSet phldrT="[Text]" phldr="0"/>
      <dgm:spPr/>
      <dgm:t>
        <a:bodyPr/>
        <a:lstStyle/>
        <a:p>
          <a:r>
            <a:rPr lang="en-US" dirty="0"/>
            <a:t>Foothill College 2030 Blueprint for Success</a:t>
          </a:r>
        </a:p>
      </dgm:t>
    </dgm:pt>
    <dgm:pt modelId="{1D9BBF87-2171-462E-8F42-84725BEA6EAC}" type="parTrans" cxnId="{CD3AB26E-AB19-454B-A049-71A8F0F2C15C}">
      <dgm:prSet/>
      <dgm:spPr/>
      <dgm:t>
        <a:bodyPr/>
        <a:lstStyle/>
        <a:p>
          <a:endParaRPr lang="en-US"/>
        </a:p>
      </dgm:t>
    </dgm:pt>
    <dgm:pt modelId="{2240BDF8-90DA-4736-9899-276018B68829}" type="sibTrans" cxnId="{CD3AB26E-AB19-454B-A049-71A8F0F2C15C}">
      <dgm:prSet/>
      <dgm:spPr/>
      <dgm:t>
        <a:bodyPr/>
        <a:lstStyle/>
        <a:p>
          <a:endParaRPr lang="en-US"/>
        </a:p>
      </dgm:t>
    </dgm:pt>
    <dgm:pt modelId="{BDBDDC63-6A62-41E1-8213-866FC3B87459}">
      <dgm:prSet phldrT="[Text]" phldr="0"/>
      <dgm:spPr/>
      <dgm:t>
        <a:bodyPr/>
        <a:lstStyle/>
        <a:p>
          <a:r>
            <a:rPr lang="en-US" dirty="0"/>
            <a:t>Foothill De Anza Community College District Mission/Vision</a:t>
          </a:r>
        </a:p>
      </dgm:t>
    </dgm:pt>
    <dgm:pt modelId="{28620272-12CA-4A1A-A369-D64DFB0375CF}" type="parTrans" cxnId="{1EB1081F-3DFB-4D28-9182-1D0D46E58FD1}">
      <dgm:prSet/>
      <dgm:spPr/>
      <dgm:t>
        <a:bodyPr/>
        <a:lstStyle/>
        <a:p>
          <a:endParaRPr lang="en-US"/>
        </a:p>
      </dgm:t>
    </dgm:pt>
    <dgm:pt modelId="{977CD73A-1CBB-4E83-BAB7-0B2BC932015B}" type="sibTrans" cxnId="{1EB1081F-3DFB-4D28-9182-1D0D46E58FD1}">
      <dgm:prSet/>
      <dgm:spPr/>
      <dgm:t>
        <a:bodyPr/>
        <a:lstStyle/>
        <a:p>
          <a:endParaRPr lang="en-US"/>
        </a:p>
      </dgm:t>
    </dgm:pt>
    <dgm:pt modelId="{0CF97CD5-767E-4747-9F17-F9D5798306B2}">
      <dgm:prSet phldrT="[Text]" phldr="0"/>
      <dgm:spPr/>
      <dgm:t>
        <a:bodyPr/>
        <a:lstStyle/>
        <a:p>
          <a:r>
            <a:rPr lang="en-US" dirty="0"/>
            <a:t>De Anza College Strategic Plan 2027-2030</a:t>
          </a:r>
        </a:p>
      </dgm:t>
    </dgm:pt>
    <dgm:pt modelId="{D006FC03-D49C-4EDA-A236-A81A73B9D425}" type="parTrans" cxnId="{E461C139-864D-45AC-AD4A-A4C8F88FEE06}">
      <dgm:prSet/>
      <dgm:spPr/>
      <dgm:t>
        <a:bodyPr/>
        <a:lstStyle/>
        <a:p>
          <a:endParaRPr lang="en-US"/>
        </a:p>
      </dgm:t>
    </dgm:pt>
    <dgm:pt modelId="{9154A29E-D1F9-4BD3-AD2D-3B3CF6FB4245}" type="sibTrans" cxnId="{E461C139-864D-45AC-AD4A-A4C8F88FEE06}">
      <dgm:prSet/>
      <dgm:spPr/>
      <dgm:t>
        <a:bodyPr/>
        <a:lstStyle/>
        <a:p>
          <a:endParaRPr lang="en-US"/>
        </a:p>
      </dgm:t>
    </dgm:pt>
    <dgm:pt modelId="{36B41568-8C84-42C3-BA82-7F3C10BA15DC}">
      <dgm:prSet/>
      <dgm:spPr/>
      <dgm:t>
        <a:bodyPr/>
        <a:lstStyle/>
        <a:p>
          <a:endParaRPr lang="en-US"/>
        </a:p>
      </dgm:t>
    </dgm:pt>
    <dgm:pt modelId="{C38103FA-0B3D-4E41-B394-24F2D4E265DB}" type="parTrans" cxnId="{EEDE14F9-AD5E-4BBD-A9D1-4E0BEF6B2D80}">
      <dgm:prSet/>
      <dgm:spPr/>
      <dgm:t>
        <a:bodyPr/>
        <a:lstStyle/>
        <a:p>
          <a:endParaRPr lang="en-US"/>
        </a:p>
      </dgm:t>
    </dgm:pt>
    <dgm:pt modelId="{20299325-A353-4167-B03C-9006C41F19C5}" type="sibTrans" cxnId="{EEDE14F9-AD5E-4BBD-A9D1-4E0BEF6B2D80}">
      <dgm:prSet/>
      <dgm:spPr/>
      <dgm:t>
        <a:bodyPr/>
        <a:lstStyle/>
        <a:p>
          <a:endParaRPr lang="en-US"/>
        </a:p>
      </dgm:t>
    </dgm:pt>
    <dgm:pt modelId="{1AB2B16F-3677-403C-87BF-C0B174022982}">
      <dgm:prSet/>
      <dgm:spPr/>
      <dgm:t>
        <a:bodyPr/>
        <a:lstStyle/>
        <a:p>
          <a:endParaRPr lang="en-US"/>
        </a:p>
      </dgm:t>
    </dgm:pt>
    <dgm:pt modelId="{A3678EC8-B816-4BC9-9E31-AA541F052F74}" type="parTrans" cxnId="{B111399C-712B-4CAE-9B55-3DDFDD7FF483}">
      <dgm:prSet/>
      <dgm:spPr/>
      <dgm:t>
        <a:bodyPr/>
        <a:lstStyle/>
        <a:p>
          <a:endParaRPr lang="en-US"/>
        </a:p>
      </dgm:t>
    </dgm:pt>
    <dgm:pt modelId="{AFF91CCF-2AA7-4E35-9919-07F2115EBC6F}" type="sibTrans" cxnId="{B111399C-712B-4CAE-9B55-3DDFDD7FF483}">
      <dgm:prSet/>
      <dgm:spPr/>
      <dgm:t>
        <a:bodyPr/>
        <a:lstStyle/>
        <a:p>
          <a:endParaRPr lang="en-US"/>
        </a:p>
      </dgm:t>
    </dgm:pt>
    <dgm:pt modelId="{3CE6040E-5176-4C34-BCC2-D5871966C3E2}" type="pres">
      <dgm:prSet presAssocID="{35D3EB11-DBF3-4F15-A2D5-D995EC42EB3C}" presName="cycle" presStyleCnt="0">
        <dgm:presLayoutVars>
          <dgm:chMax val="1"/>
          <dgm:dir/>
          <dgm:animLvl val="ctr"/>
          <dgm:resizeHandles val="exact"/>
        </dgm:presLayoutVars>
      </dgm:prSet>
      <dgm:spPr/>
    </dgm:pt>
    <dgm:pt modelId="{D275CB69-49BA-4A23-B0D1-6DA884CC9C25}" type="pres">
      <dgm:prSet presAssocID="{BEC879E3-A15D-471D-BB75-21E308E50F36}" presName="centerShape" presStyleLbl="node0" presStyleIdx="0" presStyleCnt="1" custLinFactNeighborY="-14895"/>
      <dgm:spPr/>
    </dgm:pt>
    <dgm:pt modelId="{3B989C09-DF37-40D0-AEBC-4F2F913798C8}" type="pres">
      <dgm:prSet presAssocID="{1D9BBF87-2171-462E-8F42-84725BEA6EAC}" presName="parTrans" presStyleLbl="bgSibTrans2D1" presStyleIdx="0" presStyleCnt="3" custAng="21409186" custLinFactNeighborX="6526" custLinFactNeighborY="5714"/>
      <dgm:spPr/>
    </dgm:pt>
    <dgm:pt modelId="{5314DD49-BF04-4854-B0AA-ABCF3EEC8D99}" type="pres">
      <dgm:prSet presAssocID="{D91B23CC-82CC-495B-A8AE-2232AC2615C1}" presName="node" presStyleLbl="node1" presStyleIdx="0" presStyleCnt="3" custScaleX="61301" custScaleY="74599" custRadScaleRad="100575" custRadScaleInc="-24363">
        <dgm:presLayoutVars>
          <dgm:bulletEnabled val="1"/>
        </dgm:presLayoutVars>
      </dgm:prSet>
      <dgm:spPr/>
    </dgm:pt>
    <dgm:pt modelId="{E3AB3422-C1D8-4395-B7A9-510EC5215334}" type="pres">
      <dgm:prSet presAssocID="{28620272-12CA-4A1A-A369-D64DFB0375CF}" presName="parTrans" presStyleLbl="bgSibTrans2D1" presStyleIdx="1" presStyleCnt="3" custLinFactNeighborX="-2108" custLinFactNeighborY="27798"/>
      <dgm:spPr/>
    </dgm:pt>
    <dgm:pt modelId="{1F6DEB1D-B4FB-4349-9F9D-6FB8BE13A842}" type="pres">
      <dgm:prSet presAssocID="{BDBDDC63-6A62-41E1-8213-866FC3B87459}" presName="node" presStyleLbl="node1" presStyleIdx="1" presStyleCnt="3" custScaleX="70900" custScaleY="60095" custRadScaleRad="108676" custRadScaleInc="-443">
        <dgm:presLayoutVars>
          <dgm:bulletEnabled val="1"/>
        </dgm:presLayoutVars>
      </dgm:prSet>
      <dgm:spPr/>
    </dgm:pt>
    <dgm:pt modelId="{4F838BB1-494B-45F0-8DD5-B79E44452633}" type="pres">
      <dgm:prSet presAssocID="{D006FC03-D49C-4EDA-A236-A81A73B9D425}" presName="parTrans" presStyleLbl="bgSibTrans2D1" presStyleIdx="2" presStyleCnt="3" custAng="87340" custScaleX="107554" custScaleY="92942" custLinFactNeighborX="-1817" custLinFactNeighborY="283"/>
      <dgm:spPr/>
    </dgm:pt>
    <dgm:pt modelId="{2AB54835-D61B-4205-BAEE-ECEFA844F20C}" type="pres">
      <dgm:prSet presAssocID="{0CF97CD5-767E-4747-9F17-F9D5798306B2}" presName="node" presStyleLbl="node1" presStyleIdx="2" presStyleCnt="3" custScaleX="63917" custScaleY="76423" custRadScaleRad="103224" custRadScaleInc="27960">
        <dgm:presLayoutVars>
          <dgm:bulletEnabled val="1"/>
        </dgm:presLayoutVars>
      </dgm:prSet>
      <dgm:spPr/>
    </dgm:pt>
  </dgm:ptLst>
  <dgm:cxnLst>
    <dgm:cxn modelId="{F9170D05-9891-415D-8F38-4899E8283C8D}" type="presOf" srcId="{28620272-12CA-4A1A-A369-D64DFB0375CF}" destId="{E3AB3422-C1D8-4395-B7A9-510EC5215334}" srcOrd="0" destOrd="0" presId="urn:microsoft.com/office/officeart/2005/8/layout/radial4"/>
    <dgm:cxn modelId="{EC508B12-6292-4AEC-AE22-9ADB885D347F}" type="presOf" srcId="{D006FC03-D49C-4EDA-A236-A81A73B9D425}" destId="{4F838BB1-494B-45F0-8DD5-B79E44452633}" srcOrd="0" destOrd="0" presId="urn:microsoft.com/office/officeart/2005/8/layout/radial4"/>
    <dgm:cxn modelId="{08D66413-F387-463C-97C8-8B67463B744D}" type="presOf" srcId="{BDBDDC63-6A62-41E1-8213-866FC3B87459}" destId="{1F6DEB1D-B4FB-4349-9F9D-6FB8BE13A842}" srcOrd="0" destOrd="0" presId="urn:microsoft.com/office/officeart/2005/8/layout/radial4"/>
    <dgm:cxn modelId="{1EB1081F-3DFB-4D28-9182-1D0D46E58FD1}" srcId="{BEC879E3-A15D-471D-BB75-21E308E50F36}" destId="{BDBDDC63-6A62-41E1-8213-866FC3B87459}" srcOrd="1" destOrd="0" parTransId="{28620272-12CA-4A1A-A369-D64DFB0375CF}" sibTransId="{977CD73A-1CBB-4E83-BAB7-0B2BC932015B}"/>
    <dgm:cxn modelId="{D3C39430-0DBE-4E7B-AF2D-963FFBE3FDB8}" type="presOf" srcId="{1D9BBF87-2171-462E-8F42-84725BEA6EAC}" destId="{3B989C09-DF37-40D0-AEBC-4F2F913798C8}" srcOrd="0" destOrd="0" presId="urn:microsoft.com/office/officeart/2005/8/layout/radial4"/>
    <dgm:cxn modelId="{E461C139-864D-45AC-AD4A-A4C8F88FEE06}" srcId="{BEC879E3-A15D-471D-BB75-21E308E50F36}" destId="{0CF97CD5-767E-4747-9F17-F9D5798306B2}" srcOrd="2" destOrd="0" parTransId="{D006FC03-D49C-4EDA-A236-A81A73B9D425}" sibTransId="{9154A29E-D1F9-4BD3-AD2D-3B3CF6FB4245}"/>
    <dgm:cxn modelId="{CD3AB26E-AB19-454B-A049-71A8F0F2C15C}" srcId="{BEC879E3-A15D-471D-BB75-21E308E50F36}" destId="{D91B23CC-82CC-495B-A8AE-2232AC2615C1}" srcOrd="0" destOrd="0" parTransId="{1D9BBF87-2171-462E-8F42-84725BEA6EAC}" sibTransId="{2240BDF8-90DA-4736-9899-276018B68829}"/>
    <dgm:cxn modelId="{4F077191-9625-431D-B3FA-E7765476773A}" type="presOf" srcId="{0CF97CD5-767E-4747-9F17-F9D5798306B2}" destId="{2AB54835-D61B-4205-BAEE-ECEFA844F20C}" srcOrd="0" destOrd="0" presId="urn:microsoft.com/office/officeart/2005/8/layout/radial4"/>
    <dgm:cxn modelId="{B111399C-712B-4CAE-9B55-3DDFDD7FF483}" srcId="{35D3EB11-DBF3-4F15-A2D5-D995EC42EB3C}" destId="{1AB2B16F-3677-403C-87BF-C0B174022982}" srcOrd="2" destOrd="0" parTransId="{A3678EC8-B816-4BC9-9E31-AA541F052F74}" sibTransId="{AFF91CCF-2AA7-4E35-9919-07F2115EBC6F}"/>
    <dgm:cxn modelId="{5FA8DBA2-41DE-4EF8-9017-3A93DD22472A}" srcId="{35D3EB11-DBF3-4F15-A2D5-D995EC42EB3C}" destId="{BEC879E3-A15D-471D-BB75-21E308E50F36}" srcOrd="0" destOrd="0" parTransId="{1FD84181-31C0-429B-B1F5-C77DF03C12AC}" sibTransId="{CA5F10BD-D7A0-4605-8039-F9A693D26A8B}"/>
    <dgm:cxn modelId="{DAFF1ACB-4A2D-4A35-88B3-DDFA5C0BFEC4}" type="presOf" srcId="{D91B23CC-82CC-495B-A8AE-2232AC2615C1}" destId="{5314DD49-BF04-4854-B0AA-ABCF3EEC8D99}" srcOrd="0" destOrd="0" presId="urn:microsoft.com/office/officeart/2005/8/layout/radial4"/>
    <dgm:cxn modelId="{E96E0ED8-BFAB-4087-88F9-BD79DDD544E6}" type="presOf" srcId="{BEC879E3-A15D-471D-BB75-21E308E50F36}" destId="{D275CB69-49BA-4A23-B0D1-6DA884CC9C25}" srcOrd="0" destOrd="0" presId="urn:microsoft.com/office/officeart/2005/8/layout/radial4"/>
    <dgm:cxn modelId="{D9E704F2-5CD1-4C3D-B9D2-B96E1F3D7CEC}" type="presOf" srcId="{35D3EB11-DBF3-4F15-A2D5-D995EC42EB3C}" destId="{3CE6040E-5176-4C34-BCC2-D5871966C3E2}" srcOrd="0" destOrd="0" presId="urn:microsoft.com/office/officeart/2005/8/layout/radial4"/>
    <dgm:cxn modelId="{EEDE14F9-AD5E-4BBD-A9D1-4E0BEF6B2D80}" srcId="{35D3EB11-DBF3-4F15-A2D5-D995EC42EB3C}" destId="{36B41568-8C84-42C3-BA82-7F3C10BA15DC}" srcOrd="1" destOrd="0" parTransId="{C38103FA-0B3D-4E41-B394-24F2D4E265DB}" sibTransId="{20299325-A353-4167-B03C-9006C41F19C5}"/>
    <dgm:cxn modelId="{0AED4B31-1EAF-47CC-BE20-EBA1E3FC6B63}" type="presParOf" srcId="{3CE6040E-5176-4C34-BCC2-D5871966C3E2}" destId="{D275CB69-49BA-4A23-B0D1-6DA884CC9C25}" srcOrd="0" destOrd="0" presId="urn:microsoft.com/office/officeart/2005/8/layout/radial4"/>
    <dgm:cxn modelId="{153CE2C1-734B-44D3-9A73-B76850567077}" type="presParOf" srcId="{3CE6040E-5176-4C34-BCC2-D5871966C3E2}" destId="{3B989C09-DF37-40D0-AEBC-4F2F913798C8}" srcOrd="1" destOrd="0" presId="urn:microsoft.com/office/officeart/2005/8/layout/radial4"/>
    <dgm:cxn modelId="{FB9F06AD-A346-4C9B-ADA8-8C648F49C6DB}" type="presParOf" srcId="{3CE6040E-5176-4C34-BCC2-D5871966C3E2}" destId="{5314DD49-BF04-4854-B0AA-ABCF3EEC8D99}" srcOrd="2" destOrd="0" presId="urn:microsoft.com/office/officeart/2005/8/layout/radial4"/>
    <dgm:cxn modelId="{CFE47871-B08C-4C97-8003-8FECB69BFBBF}" type="presParOf" srcId="{3CE6040E-5176-4C34-BCC2-D5871966C3E2}" destId="{E3AB3422-C1D8-4395-B7A9-510EC5215334}" srcOrd="3" destOrd="0" presId="urn:microsoft.com/office/officeart/2005/8/layout/radial4"/>
    <dgm:cxn modelId="{D2332FB2-81C2-4455-97B5-452CBDA1C143}" type="presParOf" srcId="{3CE6040E-5176-4C34-BCC2-D5871966C3E2}" destId="{1F6DEB1D-B4FB-4349-9F9D-6FB8BE13A842}" srcOrd="4" destOrd="0" presId="urn:microsoft.com/office/officeart/2005/8/layout/radial4"/>
    <dgm:cxn modelId="{E6277DA3-E6CB-4C54-A24A-1635AB8EF10A}" type="presParOf" srcId="{3CE6040E-5176-4C34-BCC2-D5871966C3E2}" destId="{4F838BB1-494B-45F0-8DD5-B79E44452633}" srcOrd="5" destOrd="0" presId="urn:microsoft.com/office/officeart/2005/8/layout/radial4"/>
    <dgm:cxn modelId="{E14B22A2-B4AE-4525-B706-8ADA2C4F9D65}" type="presParOf" srcId="{3CE6040E-5176-4C34-BCC2-D5871966C3E2}" destId="{2AB54835-D61B-4205-BAEE-ECEFA844F20C}"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E207960-F0C5-4938-AEF7-FF87FC573D0D}" type="doc">
      <dgm:prSet loTypeId="urn:microsoft.com/office/officeart/2005/8/layout/gear1" loCatId="relationship" qsTypeId="urn:microsoft.com/office/officeart/2005/8/quickstyle/simple1" qsCatId="simple" csTypeId="urn:microsoft.com/office/officeart/2005/8/colors/accent1_2" csCatId="accent1" phldr="1"/>
      <dgm:spPr/>
      <dgm:t>
        <a:bodyPr/>
        <a:lstStyle/>
        <a:p>
          <a:endParaRPr lang="en-US"/>
        </a:p>
      </dgm:t>
    </dgm:pt>
    <dgm:pt modelId="{F88B7915-51C1-4775-9903-4B58DEA942C1}">
      <dgm:prSet phldrT="[Text]" phldr="0" custT="1"/>
      <dgm:spPr/>
      <dgm:t>
        <a:bodyPr/>
        <a:lstStyle/>
        <a:p>
          <a:r>
            <a:rPr lang="en-US" sz="1200" b="1" dirty="0">
              <a:solidFill>
                <a:schemeClr val="tx1"/>
              </a:solidFill>
            </a:rPr>
            <a:t>DISTRICTWIDE STRATEGIC PRIORITIES</a:t>
          </a:r>
        </a:p>
        <a:p>
          <a:pPr rtl="0"/>
          <a:r>
            <a:rPr lang="en-US" sz="1200" b="1" dirty="0"/>
            <a:t>Equity by </a:t>
          </a:r>
          <a:r>
            <a:rPr lang="en-US" sz="1200" b="1" dirty="0">
              <a:latin typeface="Mohave"/>
            </a:rPr>
            <a:t>Design</a:t>
          </a:r>
        </a:p>
        <a:p>
          <a:pPr rtl="0"/>
          <a:r>
            <a:rPr lang="en-US" sz="1200" b="1" dirty="0">
              <a:latin typeface="Mohave"/>
            </a:rPr>
            <a:t>Learning</a:t>
          </a:r>
          <a:r>
            <a:rPr lang="en-US" sz="1200" b="1" dirty="0"/>
            <a:t> &amp; </a:t>
          </a:r>
          <a:r>
            <a:rPr lang="en-US" sz="1200" b="1" dirty="0">
              <a:latin typeface="Mohave"/>
            </a:rPr>
            <a:t>Innovation</a:t>
          </a:r>
        </a:p>
        <a:p>
          <a:r>
            <a:rPr lang="en-US" sz="1200" b="1" dirty="0">
              <a:latin typeface="Mohave"/>
            </a:rPr>
            <a:t>Digital</a:t>
          </a:r>
          <a:r>
            <a:rPr lang="en-US" sz="1200" b="1" dirty="0"/>
            <a:t> Transformation</a:t>
          </a:r>
        </a:p>
        <a:p>
          <a:r>
            <a:rPr lang="en-US" sz="1200" b="1" dirty="0"/>
            <a:t>Career Pathways</a:t>
          </a:r>
        </a:p>
        <a:p>
          <a:r>
            <a:rPr lang="en-US" sz="1200" b="1" dirty="0"/>
            <a:t>Global Citizenship</a:t>
          </a:r>
        </a:p>
      </dgm:t>
    </dgm:pt>
    <dgm:pt modelId="{5DDBF1F1-E02A-4C5E-B79D-EDE6E483B887}" type="parTrans" cxnId="{34B09CE3-E2FE-483E-9577-6D1F7751CA47}">
      <dgm:prSet/>
      <dgm:spPr/>
      <dgm:t>
        <a:bodyPr/>
        <a:lstStyle/>
        <a:p>
          <a:endParaRPr lang="en-US"/>
        </a:p>
      </dgm:t>
    </dgm:pt>
    <dgm:pt modelId="{7B3D50F8-9CEF-4126-88DF-D6F170CA891F}" type="sibTrans" cxnId="{34B09CE3-E2FE-483E-9577-6D1F7751CA47}">
      <dgm:prSet/>
      <dgm:spPr/>
      <dgm:t>
        <a:bodyPr/>
        <a:lstStyle/>
        <a:p>
          <a:endParaRPr lang="en-US"/>
        </a:p>
      </dgm:t>
    </dgm:pt>
    <dgm:pt modelId="{E9FCAA0F-0616-4062-B44D-E9AD904B46CC}">
      <dgm:prSet phldrT="[Text]" phldr="0" custT="1"/>
      <dgm:spPr/>
      <dgm:t>
        <a:bodyPr/>
        <a:lstStyle/>
        <a:p>
          <a:r>
            <a:rPr lang="en-US" sz="1200" b="1" dirty="0">
              <a:solidFill>
                <a:schemeClr val="tx1"/>
              </a:solidFill>
            </a:rPr>
            <a:t>FOOTHILL COLLEGE GOALS</a:t>
          </a:r>
        </a:p>
        <a:p>
          <a:r>
            <a:rPr lang="en-US" sz="1200" b="1" dirty="0"/>
            <a:t>Liberate student success </a:t>
          </a:r>
        </a:p>
        <a:p>
          <a:r>
            <a:rPr lang="en-US" sz="1200" b="1" dirty="0"/>
            <a:t>Transform educational programs</a:t>
          </a:r>
        </a:p>
        <a:p>
          <a:r>
            <a:rPr lang="en-US" sz="1200" b="1" dirty="0"/>
            <a:t>Strengthen organizational effectiveness</a:t>
          </a:r>
        </a:p>
        <a:p>
          <a:r>
            <a:rPr lang="en-US" sz="1200" b="1" dirty="0"/>
            <a:t>Lead a transformative college culture</a:t>
          </a:r>
        </a:p>
      </dgm:t>
    </dgm:pt>
    <dgm:pt modelId="{28FCD6D8-D422-41EC-A3C4-086A3D6F1109}" type="parTrans" cxnId="{2D07D0AC-5CEE-400B-ABF3-CC4200F27CFB}">
      <dgm:prSet/>
      <dgm:spPr/>
      <dgm:t>
        <a:bodyPr/>
        <a:lstStyle/>
        <a:p>
          <a:endParaRPr lang="en-US"/>
        </a:p>
      </dgm:t>
    </dgm:pt>
    <dgm:pt modelId="{652E38E6-1F52-4635-9827-E716BD22BFC9}" type="sibTrans" cxnId="{2D07D0AC-5CEE-400B-ABF3-CC4200F27CFB}">
      <dgm:prSet/>
      <dgm:spPr/>
      <dgm:t>
        <a:bodyPr/>
        <a:lstStyle/>
        <a:p>
          <a:endParaRPr lang="en-US"/>
        </a:p>
      </dgm:t>
    </dgm:pt>
    <dgm:pt modelId="{CEB39A24-55D8-4B7F-96C6-84F80BE5B27A}">
      <dgm:prSet phldrT="[Text]" phldr="0" custT="1"/>
      <dgm:spPr/>
      <dgm:t>
        <a:bodyPr/>
        <a:lstStyle/>
        <a:p>
          <a:r>
            <a:rPr lang="en-US" sz="1200" b="1" dirty="0">
              <a:solidFill>
                <a:schemeClr val="tx1"/>
              </a:solidFill>
            </a:rPr>
            <a:t>DE ANZA COLLEGE GOALS</a:t>
          </a:r>
        </a:p>
        <a:p>
          <a:r>
            <a:rPr lang="en-US" sz="1200" b="1" dirty="0"/>
            <a:t>Create equitable access </a:t>
          </a:r>
        </a:p>
        <a:p>
          <a:r>
            <a:rPr lang="en-US" sz="1200" b="1" dirty="0"/>
            <a:t>Elevate equitable engagement</a:t>
          </a:r>
        </a:p>
        <a:p>
          <a:r>
            <a:rPr lang="en-US" sz="1200" b="1" dirty="0"/>
            <a:t>Galvanize community impact</a:t>
          </a:r>
          <a:endParaRPr lang="en-US" sz="1400" dirty="0"/>
        </a:p>
      </dgm:t>
    </dgm:pt>
    <dgm:pt modelId="{434E31C4-BD6C-48FD-9D7E-2CED0E65F886}" type="parTrans" cxnId="{CA8E5ED8-538A-4CC9-82BE-8692E10002C8}">
      <dgm:prSet/>
      <dgm:spPr/>
      <dgm:t>
        <a:bodyPr/>
        <a:lstStyle/>
        <a:p>
          <a:endParaRPr lang="en-US"/>
        </a:p>
      </dgm:t>
    </dgm:pt>
    <dgm:pt modelId="{5E413917-34E2-48C4-B037-4F3D2C442860}" type="sibTrans" cxnId="{CA8E5ED8-538A-4CC9-82BE-8692E10002C8}">
      <dgm:prSet/>
      <dgm:spPr/>
      <dgm:t>
        <a:bodyPr/>
        <a:lstStyle/>
        <a:p>
          <a:endParaRPr lang="en-US"/>
        </a:p>
      </dgm:t>
    </dgm:pt>
    <dgm:pt modelId="{00ECD43D-B639-48D3-9A96-6ACA3D78EA78}" type="pres">
      <dgm:prSet presAssocID="{3E207960-F0C5-4938-AEF7-FF87FC573D0D}" presName="composite" presStyleCnt="0">
        <dgm:presLayoutVars>
          <dgm:chMax val="3"/>
          <dgm:animLvl val="lvl"/>
          <dgm:resizeHandles val="exact"/>
        </dgm:presLayoutVars>
      </dgm:prSet>
      <dgm:spPr/>
    </dgm:pt>
    <dgm:pt modelId="{CC196B2B-FB3B-4E66-9B75-BC40E4E7AEFD}" type="pres">
      <dgm:prSet presAssocID="{F88B7915-51C1-4775-9903-4B58DEA942C1}" presName="gear1" presStyleLbl="node1" presStyleIdx="0" presStyleCnt="3" custAng="21018978" custScaleX="100994" custScaleY="99102" custLinFactNeighborX="14177" custLinFactNeighborY="-5216">
        <dgm:presLayoutVars>
          <dgm:chMax val="1"/>
          <dgm:bulletEnabled val="1"/>
        </dgm:presLayoutVars>
      </dgm:prSet>
      <dgm:spPr/>
    </dgm:pt>
    <dgm:pt modelId="{E0FF3CFC-C801-4AA9-9723-78D01E1ED63E}" type="pres">
      <dgm:prSet presAssocID="{F88B7915-51C1-4775-9903-4B58DEA942C1}" presName="gear1srcNode" presStyleLbl="node1" presStyleIdx="0" presStyleCnt="3"/>
      <dgm:spPr/>
    </dgm:pt>
    <dgm:pt modelId="{0163A4E8-B19D-4F17-8BF4-523CCC1E9432}" type="pres">
      <dgm:prSet presAssocID="{F88B7915-51C1-4775-9903-4B58DEA942C1}" presName="gear1dstNode" presStyleLbl="node1" presStyleIdx="0" presStyleCnt="3"/>
      <dgm:spPr/>
    </dgm:pt>
    <dgm:pt modelId="{20FE8621-7A8B-4542-B626-31C3D570CC16}" type="pres">
      <dgm:prSet presAssocID="{E9FCAA0F-0616-4062-B44D-E9AD904B46CC}" presName="gear2" presStyleLbl="node1" presStyleIdx="1" presStyleCnt="3" custAng="20687250" custScaleX="152287" custScaleY="139120" custLinFactNeighborX="-3491" custLinFactNeighborY="5724">
        <dgm:presLayoutVars>
          <dgm:chMax val="1"/>
          <dgm:bulletEnabled val="1"/>
        </dgm:presLayoutVars>
      </dgm:prSet>
      <dgm:spPr/>
    </dgm:pt>
    <dgm:pt modelId="{1CE5E9DD-B0A4-4A7C-80FA-25434E5D30A7}" type="pres">
      <dgm:prSet presAssocID="{E9FCAA0F-0616-4062-B44D-E9AD904B46CC}" presName="gear2srcNode" presStyleLbl="node1" presStyleIdx="1" presStyleCnt="3"/>
      <dgm:spPr/>
    </dgm:pt>
    <dgm:pt modelId="{B2A00214-2461-4511-94B0-8B04A2DE66F4}" type="pres">
      <dgm:prSet presAssocID="{E9FCAA0F-0616-4062-B44D-E9AD904B46CC}" presName="gear2dstNode" presStyleLbl="node1" presStyleIdx="1" presStyleCnt="3"/>
      <dgm:spPr/>
    </dgm:pt>
    <dgm:pt modelId="{72E34CD8-B882-4D9A-BF68-9995EF0EC9F0}" type="pres">
      <dgm:prSet presAssocID="{CEB39A24-55D8-4B7F-96C6-84F80BE5B27A}" presName="gear3" presStyleLbl="node1" presStyleIdx="2" presStyleCnt="3" custAng="1415771" custScaleX="138587" custScaleY="130178" custLinFactNeighborX="19918" custLinFactNeighborY="-5273"/>
      <dgm:spPr/>
    </dgm:pt>
    <dgm:pt modelId="{48E4378C-8F1D-4FDC-A078-D076B77FC0EA}" type="pres">
      <dgm:prSet presAssocID="{CEB39A24-55D8-4B7F-96C6-84F80BE5B27A}" presName="gear3tx" presStyleLbl="node1" presStyleIdx="2" presStyleCnt="3">
        <dgm:presLayoutVars>
          <dgm:chMax val="1"/>
          <dgm:bulletEnabled val="1"/>
        </dgm:presLayoutVars>
      </dgm:prSet>
      <dgm:spPr/>
    </dgm:pt>
    <dgm:pt modelId="{A78B4589-851D-41E7-9CF1-D5C3A8E6DEC1}" type="pres">
      <dgm:prSet presAssocID="{CEB39A24-55D8-4B7F-96C6-84F80BE5B27A}" presName="gear3srcNode" presStyleLbl="node1" presStyleIdx="2" presStyleCnt="3"/>
      <dgm:spPr/>
    </dgm:pt>
    <dgm:pt modelId="{913F38BD-5CD2-4209-AA0A-517146A45E6F}" type="pres">
      <dgm:prSet presAssocID="{CEB39A24-55D8-4B7F-96C6-84F80BE5B27A}" presName="gear3dstNode" presStyleLbl="node1" presStyleIdx="2" presStyleCnt="3"/>
      <dgm:spPr/>
    </dgm:pt>
    <dgm:pt modelId="{F692AFD2-606A-4D70-8D4A-EDCCD97FFC5C}" type="pres">
      <dgm:prSet presAssocID="{7B3D50F8-9CEF-4126-88DF-D6F170CA891F}" presName="connector1" presStyleLbl="sibTrans2D1" presStyleIdx="0" presStyleCnt="3" custLinFactNeighborX="13336" custLinFactNeighborY="2363"/>
      <dgm:spPr/>
    </dgm:pt>
    <dgm:pt modelId="{18C51BC7-0844-47C5-8243-7F95F99B5A98}" type="pres">
      <dgm:prSet presAssocID="{652E38E6-1F52-4635-9827-E716BD22BFC9}" presName="connector2" presStyleLbl="sibTrans2D1" presStyleIdx="1" presStyleCnt="3" custAng="835823" custLinFactNeighborX="2958" custLinFactNeighborY="-12286"/>
      <dgm:spPr/>
    </dgm:pt>
    <dgm:pt modelId="{3AD1E1FB-9BE1-464E-9A2F-936A5B968323}" type="pres">
      <dgm:prSet presAssocID="{5E413917-34E2-48C4-B037-4F3D2C442860}" presName="connector3" presStyleLbl="sibTrans2D1" presStyleIdx="2" presStyleCnt="3" custAng="832757" custLinFactNeighborX="7597" custLinFactNeighborY="-2610"/>
      <dgm:spPr/>
    </dgm:pt>
  </dgm:ptLst>
  <dgm:cxnLst>
    <dgm:cxn modelId="{F01CAA15-77F1-4786-88B9-FBE1DF26DD49}" type="presOf" srcId="{CEB39A24-55D8-4B7F-96C6-84F80BE5B27A}" destId="{48E4378C-8F1D-4FDC-A078-D076B77FC0EA}" srcOrd="1" destOrd="0" presId="urn:microsoft.com/office/officeart/2005/8/layout/gear1"/>
    <dgm:cxn modelId="{D4CD3922-D9AC-48F0-9F23-9905D9707D5C}" type="presOf" srcId="{CEB39A24-55D8-4B7F-96C6-84F80BE5B27A}" destId="{72E34CD8-B882-4D9A-BF68-9995EF0EC9F0}" srcOrd="0" destOrd="0" presId="urn:microsoft.com/office/officeart/2005/8/layout/gear1"/>
    <dgm:cxn modelId="{11ED4527-BF1D-42B4-8B9B-7AAB713786C1}" type="presOf" srcId="{F88B7915-51C1-4775-9903-4B58DEA942C1}" destId="{0163A4E8-B19D-4F17-8BF4-523CCC1E9432}" srcOrd="2" destOrd="0" presId="urn:microsoft.com/office/officeart/2005/8/layout/gear1"/>
    <dgm:cxn modelId="{661B8F2B-D835-4007-AFF6-27F7F6D67E4B}" type="presOf" srcId="{E9FCAA0F-0616-4062-B44D-E9AD904B46CC}" destId="{20FE8621-7A8B-4542-B626-31C3D570CC16}" srcOrd="0" destOrd="0" presId="urn:microsoft.com/office/officeart/2005/8/layout/gear1"/>
    <dgm:cxn modelId="{3DFF2C32-FCF3-48C6-868A-04D907A7D360}" type="presOf" srcId="{E9FCAA0F-0616-4062-B44D-E9AD904B46CC}" destId="{B2A00214-2461-4511-94B0-8B04A2DE66F4}" srcOrd="2" destOrd="0" presId="urn:microsoft.com/office/officeart/2005/8/layout/gear1"/>
    <dgm:cxn modelId="{BA975232-2892-4141-BFA3-FC1CC570E114}" type="presOf" srcId="{7B3D50F8-9CEF-4126-88DF-D6F170CA891F}" destId="{F692AFD2-606A-4D70-8D4A-EDCCD97FFC5C}" srcOrd="0" destOrd="0" presId="urn:microsoft.com/office/officeart/2005/8/layout/gear1"/>
    <dgm:cxn modelId="{F11BA035-69F1-421F-AA58-36593F3BFDB8}" type="presOf" srcId="{F88B7915-51C1-4775-9903-4B58DEA942C1}" destId="{E0FF3CFC-C801-4AA9-9723-78D01E1ED63E}" srcOrd="1" destOrd="0" presId="urn:microsoft.com/office/officeart/2005/8/layout/gear1"/>
    <dgm:cxn modelId="{7C5CAB40-AFF2-4E86-AD40-5C0866926073}" type="presOf" srcId="{CEB39A24-55D8-4B7F-96C6-84F80BE5B27A}" destId="{A78B4589-851D-41E7-9CF1-D5C3A8E6DEC1}" srcOrd="2" destOrd="0" presId="urn:microsoft.com/office/officeart/2005/8/layout/gear1"/>
    <dgm:cxn modelId="{D38C0772-7480-4B2B-AF8F-BBA35D9752D0}" type="presOf" srcId="{CEB39A24-55D8-4B7F-96C6-84F80BE5B27A}" destId="{913F38BD-5CD2-4209-AA0A-517146A45E6F}" srcOrd="3" destOrd="0" presId="urn:microsoft.com/office/officeart/2005/8/layout/gear1"/>
    <dgm:cxn modelId="{5F084E8D-F797-4686-A0DF-E0280355DF09}" type="presOf" srcId="{E9FCAA0F-0616-4062-B44D-E9AD904B46CC}" destId="{1CE5E9DD-B0A4-4A7C-80FA-25434E5D30A7}" srcOrd="1" destOrd="0" presId="urn:microsoft.com/office/officeart/2005/8/layout/gear1"/>
    <dgm:cxn modelId="{2DAB7A99-15E1-4310-A704-F7CA7086AD12}" type="presOf" srcId="{F88B7915-51C1-4775-9903-4B58DEA942C1}" destId="{CC196B2B-FB3B-4E66-9B75-BC40E4E7AEFD}" srcOrd="0" destOrd="0" presId="urn:microsoft.com/office/officeart/2005/8/layout/gear1"/>
    <dgm:cxn modelId="{5F4343A9-6A12-407A-9FF3-DCF3F6773FD5}" type="presOf" srcId="{5E413917-34E2-48C4-B037-4F3D2C442860}" destId="{3AD1E1FB-9BE1-464E-9A2F-936A5B968323}" srcOrd="0" destOrd="0" presId="urn:microsoft.com/office/officeart/2005/8/layout/gear1"/>
    <dgm:cxn modelId="{2D07D0AC-5CEE-400B-ABF3-CC4200F27CFB}" srcId="{3E207960-F0C5-4938-AEF7-FF87FC573D0D}" destId="{E9FCAA0F-0616-4062-B44D-E9AD904B46CC}" srcOrd="1" destOrd="0" parTransId="{28FCD6D8-D422-41EC-A3C4-086A3D6F1109}" sibTransId="{652E38E6-1F52-4635-9827-E716BD22BFC9}"/>
    <dgm:cxn modelId="{B768E1D5-47D3-4C22-8403-BB5695318DB9}" type="presOf" srcId="{3E207960-F0C5-4938-AEF7-FF87FC573D0D}" destId="{00ECD43D-B639-48D3-9A96-6ACA3D78EA78}" srcOrd="0" destOrd="0" presId="urn:microsoft.com/office/officeart/2005/8/layout/gear1"/>
    <dgm:cxn modelId="{CA8E5ED8-538A-4CC9-82BE-8692E10002C8}" srcId="{3E207960-F0C5-4938-AEF7-FF87FC573D0D}" destId="{CEB39A24-55D8-4B7F-96C6-84F80BE5B27A}" srcOrd="2" destOrd="0" parTransId="{434E31C4-BD6C-48FD-9D7E-2CED0E65F886}" sibTransId="{5E413917-34E2-48C4-B037-4F3D2C442860}"/>
    <dgm:cxn modelId="{7688CEE0-A13B-408A-A97E-0138F3E31C23}" type="presOf" srcId="{652E38E6-1F52-4635-9827-E716BD22BFC9}" destId="{18C51BC7-0844-47C5-8243-7F95F99B5A98}" srcOrd="0" destOrd="0" presId="urn:microsoft.com/office/officeart/2005/8/layout/gear1"/>
    <dgm:cxn modelId="{34B09CE3-E2FE-483E-9577-6D1F7751CA47}" srcId="{3E207960-F0C5-4938-AEF7-FF87FC573D0D}" destId="{F88B7915-51C1-4775-9903-4B58DEA942C1}" srcOrd="0" destOrd="0" parTransId="{5DDBF1F1-E02A-4C5E-B79D-EDE6E483B887}" sibTransId="{7B3D50F8-9CEF-4126-88DF-D6F170CA891F}"/>
    <dgm:cxn modelId="{F2138D56-0D28-48A5-82B9-C856CB0CD3B8}" type="presParOf" srcId="{00ECD43D-B639-48D3-9A96-6ACA3D78EA78}" destId="{CC196B2B-FB3B-4E66-9B75-BC40E4E7AEFD}" srcOrd="0" destOrd="0" presId="urn:microsoft.com/office/officeart/2005/8/layout/gear1"/>
    <dgm:cxn modelId="{6F16B175-2C88-42E6-A058-151EE8C4AA89}" type="presParOf" srcId="{00ECD43D-B639-48D3-9A96-6ACA3D78EA78}" destId="{E0FF3CFC-C801-4AA9-9723-78D01E1ED63E}" srcOrd="1" destOrd="0" presId="urn:microsoft.com/office/officeart/2005/8/layout/gear1"/>
    <dgm:cxn modelId="{1BA0928D-52D0-4AC6-831C-E25DDF509C83}" type="presParOf" srcId="{00ECD43D-B639-48D3-9A96-6ACA3D78EA78}" destId="{0163A4E8-B19D-4F17-8BF4-523CCC1E9432}" srcOrd="2" destOrd="0" presId="urn:microsoft.com/office/officeart/2005/8/layout/gear1"/>
    <dgm:cxn modelId="{9C3111FC-8B9B-422F-AF33-68EB0CF75C79}" type="presParOf" srcId="{00ECD43D-B639-48D3-9A96-6ACA3D78EA78}" destId="{20FE8621-7A8B-4542-B626-31C3D570CC16}" srcOrd="3" destOrd="0" presId="urn:microsoft.com/office/officeart/2005/8/layout/gear1"/>
    <dgm:cxn modelId="{E62B6EC9-05AE-47B7-93D1-52E39233C64E}" type="presParOf" srcId="{00ECD43D-B639-48D3-9A96-6ACA3D78EA78}" destId="{1CE5E9DD-B0A4-4A7C-80FA-25434E5D30A7}" srcOrd="4" destOrd="0" presId="urn:microsoft.com/office/officeart/2005/8/layout/gear1"/>
    <dgm:cxn modelId="{F59F5CCF-655B-47B8-9084-7A22E51C58DE}" type="presParOf" srcId="{00ECD43D-B639-48D3-9A96-6ACA3D78EA78}" destId="{B2A00214-2461-4511-94B0-8B04A2DE66F4}" srcOrd="5" destOrd="0" presId="urn:microsoft.com/office/officeart/2005/8/layout/gear1"/>
    <dgm:cxn modelId="{A677C330-535F-4CB8-AE24-7241F6982930}" type="presParOf" srcId="{00ECD43D-B639-48D3-9A96-6ACA3D78EA78}" destId="{72E34CD8-B882-4D9A-BF68-9995EF0EC9F0}" srcOrd="6" destOrd="0" presId="urn:microsoft.com/office/officeart/2005/8/layout/gear1"/>
    <dgm:cxn modelId="{F8854576-3F0C-4155-A5F9-596039F2757A}" type="presParOf" srcId="{00ECD43D-B639-48D3-9A96-6ACA3D78EA78}" destId="{48E4378C-8F1D-4FDC-A078-D076B77FC0EA}" srcOrd="7" destOrd="0" presId="urn:microsoft.com/office/officeart/2005/8/layout/gear1"/>
    <dgm:cxn modelId="{F0F86019-4B83-49BF-B867-DE00EF93C9DC}" type="presParOf" srcId="{00ECD43D-B639-48D3-9A96-6ACA3D78EA78}" destId="{A78B4589-851D-41E7-9CF1-D5C3A8E6DEC1}" srcOrd="8" destOrd="0" presId="urn:microsoft.com/office/officeart/2005/8/layout/gear1"/>
    <dgm:cxn modelId="{D1D47465-6FD9-4779-801A-7EDD94468979}" type="presParOf" srcId="{00ECD43D-B639-48D3-9A96-6ACA3D78EA78}" destId="{913F38BD-5CD2-4209-AA0A-517146A45E6F}" srcOrd="9" destOrd="0" presId="urn:microsoft.com/office/officeart/2005/8/layout/gear1"/>
    <dgm:cxn modelId="{4A530141-8007-4E4D-942B-BE9F46B63B58}" type="presParOf" srcId="{00ECD43D-B639-48D3-9A96-6ACA3D78EA78}" destId="{F692AFD2-606A-4D70-8D4A-EDCCD97FFC5C}" srcOrd="10" destOrd="0" presId="urn:microsoft.com/office/officeart/2005/8/layout/gear1"/>
    <dgm:cxn modelId="{4C8B450B-1E27-41B5-A85A-914D1BBEE3CC}" type="presParOf" srcId="{00ECD43D-B639-48D3-9A96-6ACA3D78EA78}" destId="{18C51BC7-0844-47C5-8243-7F95F99B5A98}" srcOrd="11" destOrd="0" presId="urn:microsoft.com/office/officeart/2005/8/layout/gear1"/>
    <dgm:cxn modelId="{29AC9B8A-61FB-4580-B51E-6333A76017F1}" type="presParOf" srcId="{00ECD43D-B639-48D3-9A96-6ACA3D78EA78}" destId="{3AD1E1FB-9BE1-464E-9A2F-936A5B968323}" srcOrd="12" destOrd="0" presId="urn:microsoft.com/office/officeart/2005/8/layout/gear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EE1757D-4FAB-4AEE-A594-93C81F1D4241}" type="doc">
      <dgm:prSet loTypeId="urn:microsoft.com/office/officeart/2011/layout/TabList" loCatId="list" qsTypeId="urn:microsoft.com/office/officeart/2005/8/quickstyle/simple1" qsCatId="simple" csTypeId="urn:microsoft.com/office/officeart/2005/8/colors/accent1_2" csCatId="accent1" phldr="1"/>
      <dgm:spPr/>
      <dgm:t>
        <a:bodyPr/>
        <a:lstStyle/>
        <a:p>
          <a:endParaRPr lang="en-US"/>
        </a:p>
      </dgm:t>
    </dgm:pt>
    <dgm:pt modelId="{19B4A165-59C0-4BFA-97EA-BDA5D3291A38}">
      <dgm:prSet phldrT="[Text]" phldr="0"/>
      <dgm:spPr/>
      <dgm:t>
        <a:bodyPr/>
        <a:lstStyle/>
        <a:p>
          <a:r>
            <a:rPr lang="en-US" dirty="0"/>
            <a:t>Equity</a:t>
          </a:r>
        </a:p>
      </dgm:t>
    </dgm:pt>
    <dgm:pt modelId="{5E0F06E0-79F1-43C0-982A-75BA5E6BCCBF}" type="parTrans" cxnId="{50FFB81A-97DE-496F-8807-59004768D20B}">
      <dgm:prSet/>
      <dgm:spPr/>
      <dgm:t>
        <a:bodyPr/>
        <a:lstStyle/>
        <a:p>
          <a:endParaRPr lang="en-US"/>
        </a:p>
      </dgm:t>
    </dgm:pt>
    <dgm:pt modelId="{5B549A1A-1932-4B07-9DAF-CC3F433018F7}" type="sibTrans" cxnId="{50FFB81A-97DE-496F-8807-59004768D20B}">
      <dgm:prSet/>
      <dgm:spPr/>
      <dgm:t>
        <a:bodyPr/>
        <a:lstStyle/>
        <a:p>
          <a:endParaRPr lang="en-US"/>
        </a:p>
      </dgm:t>
    </dgm:pt>
    <dgm:pt modelId="{11D87328-4332-4B0A-A389-863CE577480A}">
      <dgm:prSet phldrT="[Text]" phldr="0" custT="1"/>
      <dgm:spPr/>
      <dgm:t>
        <a:bodyPr/>
        <a:lstStyle/>
        <a:p>
          <a:pPr marL="0" lvl="0" indent="0" algn="l" defTabSz="711200">
            <a:lnSpc>
              <a:spcPct val="90000"/>
            </a:lnSpc>
            <a:spcBef>
              <a:spcPct val="0"/>
            </a:spcBef>
            <a:spcAft>
              <a:spcPct val="35000"/>
            </a:spcAft>
            <a:buNone/>
          </a:pPr>
          <a:r>
            <a:rPr lang="en-US" sz="1600" kern="1200" dirty="0">
              <a:solidFill>
                <a:srgbClr val="000000">
                  <a:hueOff val="0"/>
                  <a:satOff val="0"/>
                  <a:lumOff val="0"/>
                  <a:alphaOff val="0"/>
                </a:srgbClr>
              </a:solidFill>
              <a:latin typeface="Tenorite"/>
              <a:ea typeface="+mn-ea"/>
              <a:cs typeface="+mn-cs"/>
            </a:rPr>
            <a:t>By Fall, redesign course scheduling to support workforce </a:t>
          </a:r>
          <a:r>
            <a:rPr lang="en-US" sz="1600" kern="1200" dirty="0" err="1">
              <a:solidFill>
                <a:srgbClr val="000000">
                  <a:hueOff val="0"/>
                  <a:satOff val="0"/>
                  <a:lumOff val="0"/>
                  <a:alphaOff val="0"/>
                </a:srgbClr>
              </a:solidFill>
              <a:latin typeface="Tenorite"/>
              <a:ea typeface="+mn-ea"/>
              <a:cs typeface="+mn-cs"/>
            </a:rPr>
            <a:t>pell</a:t>
          </a:r>
          <a:r>
            <a:rPr lang="en-US" sz="1600" kern="1200" dirty="0">
              <a:solidFill>
                <a:srgbClr val="000000">
                  <a:hueOff val="0"/>
                  <a:satOff val="0"/>
                  <a:lumOff val="0"/>
                  <a:alphaOff val="0"/>
                </a:srgbClr>
              </a:solidFill>
              <a:latin typeface="Tenorite"/>
              <a:ea typeface="+mn-ea"/>
              <a:cs typeface="+mn-cs"/>
            </a:rPr>
            <a:t> implementation to ensure 30% of eligible programs are in accelerated pathways.</a:t>
          </a:r>
        </a:p>
      </dgm:t>
    </dgm:pt>
    <dgm:pt modelId="{1D3CA585-AEBC-4B2E-897F-7E384E364BB8}" type="parTrans" cxnId="{6EFD2D5F-9E17-40A0-989D-CD9A698EE99C}">
      <dgm:prSet/>
      <dgm:spPr/>
      <dgm:t>
        <a:bodyPr/>
        <a:lstStyle/>
        <a:p>
          <a:endParaRPr lang="en-US"/>
        </a:p>
      </dgm:t>
    </dgm:pt>
    <dgm:pt modelId="{51821B4D-7884-43E5-9A14-0D70F4956E13}" type="sibTrans" cxnId="{6EFD2D5F-9E17-40A0-989D-CD9A698EE99C}">
      <dgm:prSet/>
      <dgm:spPr/>
      <dgm:t>
        <a:bodyPr/>
        <a:lstStyle/>
        <a:p>
          <a:endParaRPr lang="en-US"/>
        </a:p>
      </dgm:t>
    </dgm:pt>
    <dgm:pt modelId="{0A359C5E-0FEB-4673-8D03-68FCDC08D792}">
      <dgm:prSet phldrT="[Text]" phldr="0"/>
      <dgm:spPr/>
      <dgm:t>
        <a:bodyPr/>
        <a:lstStyle/>
        <a:p>
          <a:r>
            <a:rPr lang="en-US" dirty="0"/>
            <a:t>Learning</a:t>
          </a:r>
        </a:p>
      </dgm:t>
    </dgm:pt>
    <dgm:pt modelId="{C9897A26-B9F1-40DA-846B-25FB9376D1FC}" type="parTrans" cxnId="{22E2E97A-6B5F-4FAF-85BE-DE524641AD31}">
      <dgm:prSet/>
      <dgm:spPr/>
      <dgm:t>
        <a:bodyPr/>
        <a:lstStyle/>
        <a:p>
          <a:endParaRPr lang="en-US"/>
        </a:p>
      </dgm:t>
    </dgm:pt>
    <dgm:pt modelId="{120D4EBA-CF6A-44CF-8401-22F6C540CF0A}" type="sibTrans" cxnId="{22E2E97A-6B5F-4FAF-85BE-DE524641AD31}">
      <dgm:prSet/>
      <dgm:spPr/>
      <dgm:t>
        <a:bodyPr/>
        <a:lstStyle/>
        <a:p>
          <a:endParaRPr lang="en-US"/>
        </a:p>
      </dgm:t>
    </dgm:pt>
    <dgm:pt modelId="{7BB51463-DA19-467B-9D2D-669DFC9B4E38}">
      <dgm:prSet phldrT="[Text]" custT="1"/>
      <dgm:spPr/>
      <dgm:t>
        <a:bodyPr/>
        <a:lstStyle/>
        <a:p>
          <a:pPr marL="0" lvl="0" indent="0" algn="l" defTabSz="711200">
            <a:lnSpc>
              <a:spcPct val="90000"/>
            </a:lnSpc>
            <a:spcBef>
              <a:spcPct val="0"/>
            </a:spcBef>
            <a:spcAft>
              <a:spcPct val="35000"/>
            </a:spcAft>
            <a:buNone/>
          </a:pPr>
          <a:r>
            <a:rPr lang="en-US" sz="1600" kern="1200" dirty="0">
              <a:solidFill>
                <a:srgbClr val="000000">
                  <a:hueOff val="0"/>
                  <a:satOff val="0"/>
                  <a:lumOff val="0"/>
                  <a:alphaOff val="0"/>
                </a:srgbClr>
              </a:solidFill>
              <a:latin typeface="Tenorite"/>
              <a:ea typeface="+mn-ea"/>
              <a:cs typeface="+mn-cs"/>
            </a:rPr>
            <a:t>Create 5 academic pathways for dual admissions articulation with UC/CSU transfer institutions by Fall 2027.</a:t>
          </a:r>
        </a:p>
      </dgm:t>
    </dgm:pt>
    <dgm:pt modelId="{FA64290C-767F-4FDE-8EC2-8C37258C836D}" type="parTrans" cxnId="{BB802BDC-AEE1-42E6-8398-E8082F158571}">
      <dgm:prSet/>
      <dgm:spPr/>
      <dgm:t>
        <a:bodyPr/>
        <a:lstStyle/>
        <a:p>
          <a:endParaRPr lang="en-US"/>
        </a:p>
      </dgm:t>
    </dgm:pt>
    <dgm:pt modelId="{7A481442-C281-4DEE-B560-E1131811EB7D}" type="sibTrans" cxnId="{BB802BDC-AEE1-42E6-8398-E8082F158571}">
      <dgm:prSet/>
      <dgm:spPr/>
      <dgm:t>
        <a:bodyPr/>
        <a:lstStyle/>
        <a:p>
          <a:endParaRPr lang="en-US"/>
        </a:p>
      </dgm:t>
    </dgm:pt>
    <dgm:pt modelId="{1CACFC22-E2E7-4C22-9971-B7D785A0B906}">
      <dgm:prSet phldrT="[Text]" phldr="0"/>
      <dgm:spPr/>
      <dgm:t>
        <a:bodyPr/>
        <a:lstStyle/>
        <a:p>
          <a:r>
            <a:rPr lang="en-US" dirty="0"/>
            <a:t>Digital Transformation</a:t>
          </a:r>
        </a:p>
      </dgm:t>
    </dgm:pt>
    <dgm:pt modelId="{BD7F63A6-3833-43FB-AF53-9A97CCF8C318}" type="parTrans" cxnId="{7487D628-7EEF-458C-B294-F3D2E5D8E5CA}">
      <dgm:prSet/>
      <dgm:spPr/>
      <dgm:t>
        <a:bodyPr/>
        <a:lstStyle/>
        <a:p>
          <a:endParaRPr lang="en-US"/>
        </a:p>
      </dgm:t>
    </dgm:pt>
    <dgm:pt modelId="{BC398536-32DF-454C-BB82-1C6707C8C216}" type="sibTrans" cxnId="{7487D628-7EEF-458C-B294-F3D2E5D8E5CA}">
      <dgm:prSet/>
      <dgm:spPr/>
      <dgm:t>
        <a:bodyPr/>
        <a:lstStyle/>
        <a:p>
          <a:endParaRPr lang="en-US"/>
        </a:p>
      </dgm:t>
    </dgm:pt>
    <dgm:pt modelId="{15947A9C-EBDC-40B8-8C80-286DCF957DA8}">
      <dgm:prSet phldrT="[Text]" phldr="0" custT="1"/>
      <dgm:spPr/>
      <dgm:t>
        <a:bodyPr/>
        <a:lstStyle/>
        <a:p>
          <a:pPr marL="0" lvl="0" indent="0" algn="l" defTabSz="711200">
            <a:lnSpc>
              <a:spcPct val="90000"/>
            </a:lnSpc>
            <a:spcBef>
              <a:spcPct val="0"/>
            </a:spcBef>
            <a:spcAft>
              <a:spcPct val="35000"/>
            </a:spcAft>
            <a:buNone/>
          </a:pPr>
          <a:r>
            <a:rPr lang="en-US" sz="1600" kern="1200" dirty="0">
              <a:solidFill>
                <a:srgbClr val="000000">
                  <a:hueOff val="0"/>
                  <a:satOff val="0"/>
                  <a:lumOff val="0"/>
                  <a:alphaOff val="0"/>
                </a:srgbClr>
              </a:solidFill>
              <a:latin typeface="Tenorite"/>
              <a:ea typeface="+mn-ea"/>
              <a:cs typeface="+mn-cs"/>
            </a:rPr>
            <a:t>By 2027 a framework for digital transformation is defined and applied to enhance the student experience.</a:t>
          </a:r>
        </a:p>
      </dgm:t>
    </dgm:pt>
    <dgm:pt modelId="{2D30DDBF-196F-45C8-8AB0-E402098F19AF}" type="parTrans" cxnId="{ABC8CAFC-C812-45E8-B85D-61AD43DA1BC0}">
      <dgm:prSet/>
      <dgm:spPr/>
      <dgm:t>
        <a:bodyPr/>
        <a:lstStyle/>
        <a:p>
          <a:endParaRPr lang="en-US"/>
        </a:p>
      </dgm:t>
    </dgm:pt>
    <dgm:pt modelId="{3A50A101-DD6C-4A68-98E2-FC9003A7B1BD}" type="sibTrans" cxnId="{ABC8CAFC-C812-45E8-B85D-61AD43DA1BC0}">
      <dgm:prSet/>
      <dgm:spPr/>
      <dgm:t>
        <a:bodyPr/>
        <a:lstStyle/>
        <a:p>
          <a:endParaRPr lang="en-US"/>
        </a:p>
      </dgm:t>
    </dgm:pt>
    <dgm:pt modelId="{AA3FBDA2-6DCE-4A92-AA5D-2C2012F8B28E}">
      <dgm:prSet/>
      <dgm:spPr/>
      <dgm:t>
        <a:bodyPr/>
        <a:lstStyle/>
        <a:p>
          <a:r>
            <a:rPr lang="en-US" dirty="0"/>
            <a:t>Career Pathways</a:t>
          </a:r>
        </a:p>
      </dgm:t>
    </dgm:pt>
    <dgm:pt modelId="{08470CFC-B58E-4BAC-841C-38F719132E18}" type="parTrans" cxnId="{FBFA129D-D967-45C1-AF8C-86EAC22242D3}">
      <dgm:prSet/>
      <dgm:spPr/>
      <dgm:t>
        <a:bodyPr/>
        <a:lstStyle/>
        <a:p>
          <a:endParaRPr lang="en-US"/>
        </a:p>
      </dgm:t>
    </dgm:pt>
    <dgm:pt modelId="{0EBEB2D4-365C-4D5E-BC9B-E43B9E89321D}" type="sibTrans" cxnId="{FBFA129D-D967-45C1-AF8C-86EAC22242D3}">
      <dgm:prSet/>
      <dgm:spPr/>
      <dgm:t>
        <a:bodyPr/>
        <a:lstStyle/>
        <a:p>
          <a:endParaRPr lang="en-US"/>
        </a:p>
      </dgm:t>
    </dgm:pt>
    <dgm:pt modelId="{16EBB09E-E730-454B-BA68-C7560103DC37}">
      <dgm:prSet custT="1"/>
      <dgm:spPr/>
      <dgm:t>
        <a:bodyPr/>
        <a:lstStyle/>
        <a:p>
          <a:pPr marL="0" lvl="0" indent="0" algn="l" defTabSz="711200">
            <a:lnSpc>
              <a:spcPct val="90000"/>
            </a:lnSpc>
            <a:spcBef>
              <a:spcPct val="0"/>
            </a:spcBef>
            <a:spcAft>
              <a:spcPct val="35000"/>
            </a:spcAft>
            <a:buNone/>
          </a:pPr>
          <a:r>
            <a:rPr lang="en-US" sz="1600" kern="1200" dirty="0">
              <a:solidFill>
                <a:srgbClr val="000000">
                  <a:hueOff val="0"/>
                  <a:satOff val="0"/>
                  <a:lumOff val="0"/>
                  <a:alphaOff val="0"/>
                </a:srgbClr>
              </a:solidFill>
              <a:latin typeface="Tenorite"/>
              <a:ea typeface="+mn-ea"/>
              <a:cs typeface="+mn-cs"/>
            </a:rPr>
            <a:t>Ensure all CTE programs are aligned with labor market demand by the end of Spring 2029.</a:t>
          </a:r>
        </a:p>
      </dgm:t>
    </dgm:pt>
    <dgm:pt modelId="{3267CC25-B5D2-41A1-9325-FF111535F215}" type="parTrans" cxnId="{F530474E-8325-4151-970C-9673C97E2DDA}">
      <dgm:prSet/>
      <dgm:spPr/>
      <dgm:t>
        <a:bodyPr/>
        <a:lstStyle/>
        <a:p>
          <a:endParaRPr lang="en-US"/>
        </a:p>
      </dgm:t>
    </dgm:pt>
    <dgm:pt modelId="{14E57F6F-8A00-42E3-AF60-104D47EA9B7A}" type="sibTrans" cxnId="{F530474E-8325-4151-970C-9673C97E2DDA}">
      <dgm:prSet/>
      <dgm:spPr/>
      <dgm:t>
        <a:bodyPr/>
        <a:lstStyle/>
        <a:p>
          <a:endParaRPr lang="en-US"/>
        </a:p>
      </dgm:t>
    </dgm:pt>
    <dgm:pt modelId="{00FA1BF9-71EC-43E2-9A83-C2BCCD7DD7CE}">
      <dgm:prSet/>
      <dgm:spPr/>
      <dgm:t>
        <a:bodyPr/>
        <a:lstStyle/>
        <a:p>
          <a:r>
            <a:rPr lang="en-US"/>
            <a:t>Global Citizenship</a:t>
          </a:r>
          <a:endParaRPr lang="en-US" dirty="0"/>
        </a:p>
      </dgm:t>
    </dgm:pt>
    <dgm:pt modelId="{064E6BC5-E0D3-411D-9933-B3CDC3EF57B6}" type="parTrans" cxnId="{A8CCA2F9-E6D0-49EE-B529-C18AC1B539E3}">
      <dgm:prSet/>
      <dgm:spPr/>
      <dgm:t>
        <a:bodyPr/>
        <a:lstStyle/>
        <a:p>
          <a:endParaRPr lang="en-US"/>
        </a:p>
      </dgm:t>
    </dgm:pt>
    <dgm:pt modelId="{BE43AB4E-BC8A-4B9A-997B-A275B707AE00}" type="sibTrans" cxnId="{A8CCA2F9-E6D0-49EE-B529-C18AC1B539E3}">
      <dgm:prSet/>
      <dgm:spPr/>
      <dgm:t>
        <a:bodyPr/>
        <a:lstStyle/>
        <a:p>
          <a:endParaRPr lang="en-US"/>
        </a:p>
      </dgm:t>
    </dgm:pt>
    <dgm:pt modelId="{1D60ACB4-67FE-4223-BC4A-E7F4F45B1887}">
      <dgm:prSet custT="1"/>
      <dgm:spPr/>
      <dgm:t>
        <a:bodyPr/>
        <a:lstStyle/>
        <a:p>
          <a:pPr marL="0" lvl="0" indent="0" algn="l" defTabSz="711200">
            <a:lnSpc>
              <a:spcPct val="90000"/>
            </a:lnSpc>
            <a:spcBef>
              <a:spcPct val="0"/>
            </a:spcBef>
            <a:spcAft>
              <a:spcPct val="35000"/>
            </a:spcAft>
            <a:buNone/>
          </a:pPr>
          <a:r>
            <a:rPr lang="en-US" sz="1600" kern="1200" dirty="0">
              <a:solidFill>
                <a:srgbClr val="000000">
                  <a:hueOff val="0"/>
                  <a:satOff val="0"/>
                  <a:lumOff val="0"/>
                  <a:alphaOff val="0"/>
                </a:srgbClr>
              </a:solidFill>
              <a:latin typeface="Tenorite"/>
              <a:ea typeface="+mn-ea"/>
              <a:cs typeface="+mn-cs"/>
            </a:rPr>
            <a:t>Every student enrolled in Area 4 (</a:t>
          </a:r>
          <a:r>
            <a:rPr lang="en-US" sz="1600" kern="1200" dirty="0" err="1">
              <a:solidFill>
                <a:srgbClr val="000000">
                  <a:hueOff val="0"/>
                  <a:satOff val="0"/>
                  <a:lumOff val="0"/>
                  <a:alphaOff val="0"/>
                </a:srgbClr>
              </a:solidFill>
              <a:latin typeface="Tenorite"/>
              <a:ea typeface="+mn-ea"/>
              <a:cs typeface="+mn-cs"/>
            </a:rPr>
            <a:t>CalGETC</a:t>
          </a:r>
          <a:r>
            <a:rPr lang="en-US" sz="1600" kern="1200" dirty="0">
              <a:solidFill>
                <a:srgbClr val="000000">
                  <a:hueOff val="0"/>
                  <a:satOff val="0"/>
                  <a:lumOff val="0"/>
                  <a:alphaOff val="0"/>
                </a:srgbClr>
              </a:solidFill>
              <a:latin typeface="Tenorite"/>
              <a:ea typeface="+mn-ea"/>
              <a:cs typeface="+mn-cs"/>
            </a:rPr>
            <a:t>) will engage in civic and community engagement by 2030. </a:t>
          </a:r>
        </a:p>
      </dgm:t>
    </dgm:pt>
    <dgm:pt modelId="{4DAD710B-D643-4F41-A58A-8419F2DD697A}" type="parTrans" cxnId="{D8A59D59-A848-46A3-B24D-7E1DBEE3F8BB}">
      <dgm:prSet/>
      <dgm:spPr/>
      <dgm:t>
        <a:bodyPr/>
        <a:lstStyle/>
        <a:p>
          <a:endParaRPr lang="en-US"/>
        </a:p>
      </dgm:t>
    </dgm:pt>
    <dgm:pt modelId="{2D8E9CEC-9582-499E-ADC6-C5918C2C1DF2}" type="sibTrans" cxnId="{D8A59D59-A848-46A3-B24D-7E1DBEE3F8BB}">
      <dgm:prSet/>
      <dgm:spPr/>
      <dgm:t>
        <a:bodyPr/>
        <a:lstStyle/>
        <a:p>
          <a:endParaRPr lang="en-US"/>
        </a:p>
      </dgm:t>
    </dgm:pt>
    <dgm:pt modelId="{1A39FCBE-3371-4FD8-9340-D198E3E9E97E}" type="pres">
      <dgm:prSet presAssocID="{AEE1757D-4FAB-4AEE-A594-93C81F1D4241}" presName="Name0" presStyleCnt="0">
        <dgm:presLayoutVars>
          <dgm:chMax/>
          <dgm:chPref val="3"/>
          <dgm:dir/>
          <dgm:animOne val="branch"/>
          <dgm:animLvl val="lvl"/>
        </dgm:presLayoutVars>
      </dgm:prSet>
      <dgm:spPr/>
    </dgm:pt>
    <dgm:pt modelId="{05B78ABC-7848-4F84-A70E-21ABEB259FFA}" type="pres">
      <dgm:prSet presAssocID="{19B4A165-59C0-4BFA-97EA-BDA5D3291A38}" presName="composite" presStyleCnt="0"/>
      <dgm:spPr/>
    </dgm:pt>
    <dgm:pt modelId="{C263DB69-3BD3-41EE-A402-2C46964B743D}" type="pres">
      <dgm:prSet presAssocID="{19B4A165-59C0-4BFA-97EA-BDA5D3291A38}" presName="FirstChild" presStyleLbl="revTx" presStyleIdx="0" presStyleCnt="5">
        <dgm:presLayoutVars>
          <dgm:chMax val="0"/>
          <dgm:chPref val="0"/>
          <dgm:bulletEnabled val="1"/>
        </dgm:presLayoutVars>
      </dgm:prSet>
      <dgm:spPr/>
    </dgm:pt>
    <dgm:pt modelId="{E5B775F3-CDBB-413A-BA63-5539C69C69DD}" type="pres">
      <dgm:prSet presAssocID="{19B4A165-59C0-4BFA-97EA-BDA5D3291A38}" presName="Parent" presStyleLbl="alignNode1" presStyleIdx="0" presStyleCnt="5">
        <dgm:presLayoutVars>
          <dgm:chMax val="3"/>
          <dgm:chPref val="3"/>
          <dgm:bulletEnabled val="1"/>
        </dgm:presLayoutVars>
      </dgm:prSet>
      <dgm:spPr/>
    </dgm:pt>
    <dgm:pt modelId="{EB17D97E-CA03-4ABA-AA42-10B2866F7879}" type="pres">
      <dgm:prSet presAssocID="{19B4A165-59C0-4BFA-97EA-BDA5D3291A38}" presName="Accent" presStyleLbl="parChTrans1D1" presStyleIdx="0" presStyleCnt="5"/>
      <dgm:spPr/>
    </dgm:pt>
    <dgm:pt modelId="{2567C526-3F41-4C34-8303-11525AEBDD41}" type="pres">
      <dgm:prSet presAssocID="{5B549A1A-1932-4B07-9DAF-CC3F433018F7}" presName="sibTrans" presStyleCnt="0"/>
      <dgm:spPr/>
    </dgm:pt>
    <dgm:pt modelId="{E9E56978-D15C-4460-B26C-0298C391CCE5}" type="pres">
      <dgm:prSet presAssocID="{0A359C5E-0FEB-4673-8D03-68FCDC08D792}" presName="composite" presStyleCnt="0"/>
      <dgm:spPr/>
    </dgm:pt>
    <dgm:pt modelId="{FD3D6EF8-0F15-4227-B2BB-CEC13E677C71}" type="pres">
      <dgm:prSet presAssocID="{0A359C5E-0FEB-4673-8D03-68FCDC08D792}" presName="FirstChild" presStyleLbl="revTx" presStyleIdx="1" presStyleCnt="5">
        <dgm:presLayoutVars>
          <dgm:chMax val="0"/>
          <dgm:chPref val="0"/>
          <dgm:bulletEnabled val="1"/>
        </dgm:presLayoutVars>
      </dgm:prSet>
      <dgm:spPr/>
    </dgm:pt>
    <dgm:pt modelId="{DED583E9-3781-446B-BBA6-727F610E57CF}" type="pres">
      <dgm:prSet presAssocID="{0A359C5E-0FEB-4673-8D03-68FCDC08D792}" presName="Parent" presStyleLbl="alignNode1" presStyleIdx="1" presStyleCnt="5">
        <dgm:presLayoutVars>
          <dgm:chMax val="3"/>
          <dgm:chPref val="3"/>
          <dgm:bulletEnabled val="1"/>
        </dgm:presLayoutVars>
      </dgm:prSet>
      <dgm:spPr/>
    </dgm:pt>
    <dgm:pt modelId="{6787A8E6-FED5-49FA-849F-C0BF49643E4C}" type="pres">
      <dgm:prSet presAssocID="{0A359C5E-0FEB-4673-8D03-68FCDC08D792}" presName="Accent" presStyleLbl="parChTrans1D1" presStyleIdx="1" presStyleCnt="5"/>
      <dgm:spPr/>
    </dgm:pt>
    <dgm:pt modelId="{DA421838-59FD-4B79-BCF6-10B1A813E28F}" type="pres">
      <dgm:prSet presAssocID="{120D4EBA-CF6A-44CF-8401-22F6C540CF0A}" presName="sibTrans" presStyleCnt="0"/>
      <dgm:spPr/>
    </dgm:pt>
    <dgm:pt modelId="{A9C74DC4-46DE-4127-BFCB-0873E20FB2D9}" type="pres">
      <dgm:prSet presAssocID="{1CACFC22-E2E7-4C22-9971-B7D785A0B906}" presName="composite" presStyleCnt="0"/>
      <dgm:spPr/>
    </dgm:pt>
    <dgm:pt modelId="{C8D8B9C5-FE27-4974-B066-3BD844DE389C}" type="pres">
      <dgm:prSet presAssocID="{1CACFC22-E2E7-4C22-9971-B7D785A0B906}" presName="FirstChild" presStyleLbl="revTx" presStyleIdx="2" presStyleCnt="5">
        <dgm:presLayoutVars>
          <dgm:chMax val="0"/>
          <dgm:chPref val="0"/>
          <dgm:bulletEnabled val="1"/>
        </dgm:presLayoutVars>
      </dgm:prSet>
      <dgm:spPr/>
    </dgm:pt>
    <dgm:pt modelId="{9ED830BA-A11B-4AC8-BFAA-B4ED61E5CB58}" type="pres">
      <dgm:prSet presAssocID="{1CACFC22-E2E7-4C22-9971-B7D785A0B906}" presName="Parent" presStyleLbl="alignNode1" presStyleIdx="2" presStyleCnt="5">
        <dgm:presLayoutVars>
          <dgm:chMax val="3"/>
          <dgm:chPref val="3"/>
          <dgm:bulletEnabled val="1"/>
        </dgm:presLayoutVars>
      </dgm:prSet>
      <dgm:spPr/>
    </dgm:pt>
    <dgm:pt modelId="{208E42DA-D6EC-4DC2-851E-15CAAB2A6FC4}" type="pres">
      <dgm:prSet presAssocID="{1CACFC22-E2E7-4C22-9971-B7D785A0B906}" presName="Accent" presStyleLbl="parChTrans1D1" presStyleIdx="2" presStyleCnt="5"/>
      <dgm:spPr/>
    </dgm:pt>
    <dgm:pt modelId="{529424EC-F1F6-45C7-8014-2E54DA5D14EF}" type="pres">
      <dgm:prSet presAssocID="{BC398536-32DF-454C-BB82-1C6707C8C216}" presName="sibTrans" presStyleCnt="0"/>
      <dgm:spPr/>
    </dgm:pt>
    <dgm:pt modelId="{B1A80A08-C389-4F25-8E9B-913A2F456055}" type="pres">
      <dgm:prSet presAssocID="{AA3FBDA2-6DCE-4A92-AA5D-2C2012F8B28E}" presName="composite" presStyleCnt="0"/>
      <dgm:spPr/>
    </dgm:pt>
    <dgm:pt modelId="{9E53B9AC-AF87-4905-9EEC-85AF2FD9634A}" type="pres">
      <dgm:prSet presAssocID="{AA3FBDA2-6DCE-4A92-AA5D-2C2012F8B28E}" presName="FirstChild" presStyleLbl="revTx" presStyleIdx="3" presStyleCnt="5">
        <dgm:presLayoutVars>
          <dgm:chMax val="0"/>
          <dgm:chPref val="0"/>
          <dgm:bulletEnabled val="1"/>
        </dgm:presLayoutVars>
      </dgm:prSet>
      <dgm:spPr/>
    </dgm:pt>
    <dgm:pt modelId="{217E0457-9626-4DF0-9ECA-3997B52CCD58}" type="pres">
      <dgm:prSet presAssocID="{AA3FBDA2-6DCE-4A92-AA5D-2C2012F8B28E}" presName="Parent" presStyleLbl="alignNode1" presStyleIdx="3" presStyleCnt="5">
        <dgm:presLayoutVars>
          <dgm:chMax val="3"/>
          <dgm:chPref val="3"/>
          <dgm:bulletEnabled val="1"/>
        </dgm:presLayoutVars>
      </dgm:prSet>
      <dgm:spPr/>
    </dgm:pt>
    <dgm:pt modelId="{34DF65D8-B55D-4E7D-87EC-35717872B4ED}" type="pres">
      <dgm:prSet presAssocID="{AA3FBDA2-6DCE-4A92-AA5D-2C2012F8B28E}" presName="Accent" presStyleLbl="parChTrans1D1" presStyleIdx="3" presStyleCnt="5"/>
      <dgm:spPr/>
    </dgm:pt>
    <dgm:pt modelId="{3693CC69-66FB-4542-963E-19F3976AE3F2}" type="pres">
      <dgm:prSet presAssocID="{0EBEB2D4-365C-4D5E-BC9B-E43B9E89321D}" presName="sibTrans" presStyleCnt="0"/>
      <dgm:spPr/>
    </dgm:pt>
    <dgm:pt modelId="{A2E979D3-1D43-46D2-B893-C07CA0040F64}" type="pres">
      <dgm:prSet presAssocID="{00FA1BF9-71EC-43E2-9A83-C2BCCD7DD7CE}" presName="composite" presStyleCnt="0"/>
      <dgm:spPr/>
    </dgm:pt>
    <dgm:pt modelId="{61494E9A-0A94-4A91-884B-4A72AB5ED966}" type="pres">
      <dgm:prSet presAssocID="{00FA1BF9-71EC-43E2-9A83-C2BCCD7DD7CE}" presName="FirstChild" presStyleLbl="revTx" presStyleIdx="4" presStyleCnt="5">
        <dgm:presLayoutVars>
          <dgm:chMax val="0"/>
          <dgm:chPref val="0"/>
          <dgm:bulletEnabled val="1"/>
        </dgm:presLayoutVars>
      </dgm:prSet>
      <dgm:spPr/>
    </dgm:pt>
    <dgm:pt modelId="{42E7CCB4-CF5E-4321-B5AA-C6D6769DBD8E}" type="pres">
      <dgm:prSet presAssocID="{00FA1BF9-71EC-43E2-9A83-C2BCCD7DD7CE}" presName="Parent" presStyleLbl="alignNode1" presStyleIdx="4" presStyleCnt="5">
        <dgm:presLayoutVars>
          <dgm:chMax val="3"/>
          <dgm:chPref val="3"/>
          <dgm:bulletEnabled val="1"/>
        </dgm:presLayoutVars>
      </dgm:prSet>
      <dgm:spPr/>
    </dgm:pt>
    <dgm:pt modelId="{77BFD863-2C97-49A5-8479-74193619AA60}" type="pres">
      <dgm:prSet presAssocID="{00FA1BF9-71EC-43E2-9A83-C2BCCD7DD7CE}" presName="Accent" presStyleLbl="parChTrans1D1" presStyleIdx="4" presStyleCnt="5"/>
      <dgm:spPr/>
    </dgm:pt>
  </dgm:ptLst>
  <dgm:cxnLst>
    <dgm:cxn modelId="{50FFB81A-97DE-496F-8807-59004768D20B}" srcId="{AEE1757D-4FAB-4AEE-A594-93C81F1D4241}" destId="{19B4A165-59C0-4BFA-97EA-BDA5D3291A38}" srcOrd="0" destOrd="0" parTransId="{5E0F06E0-79F1-43C0-982A-75BA5E6BCCBF}" sibTransId="{5B549A1A-1932-4B07-9DAF-CC3F433018F7}"/>
    <dgm:cxn modelId="{594A2D1B-3B45-4353-B921-85A770638CAA}" type="presOf" srcId="{11D87328-4332-4B0A-A389-863CE577480A}" destId="{C263DB69-3BD3-41EE-A402-2C46964B743D}" srcOrd="0" destOrd="0" presId="urn:microsoft.com/office/officeart/2011/layout/TabList"/>
    <dgm:cxn modelId="{02E2E822-2658-473D-83E7-7D030D06303B}" type="presOf" srcId="{1CACFC22-E2E7-4C22-9971-B7D785A0B906}" destId="{9ED830BA-A11B-4AC8-BFAA-B4ED61E5CB58}" srcOrd="0" destOrd="0" presId="urn:microsoft.com/office/officeart/2011/layout/TabList"/>
    <dgm:cxn modelId="{7487D628-7EEF-458C-B294-F3D2E5D8E5CA}" srcId="{AEE1757D-4FAB-4AEE-A594-93C81F1D4241}" destId="{1CACFC22-E2E7-4C22-9971-B7D785A0B906}" srcOrd="2" destOrd="0" parTransId="{BD7F63A6-3833-43FB-AF53-9A97CCF8C318}" sibTransId="{BC398536-32DF-454C-BB82-1C6707C8C216}"/>
    <dgm:cxn modelId="{6EFD2D5F-9E17-40A0-989D-CD9A698EE99C}" srcId="{19B4A165-59C0-4BFA-97EA-BDA5D3291A38}" destId="{11D87328-4332-4B0A-A389-863CE577480A}" srcOrd="0" destOrd="0" parTransId="{1D3CA585-AEBC-4B2E-897F-7E384E364BB8}" sibTransId="{51821B4D-7884-43E5-9A14-0D70F4956E13}"/>
    <dgm:cxn modelId="{F530474E-8325-4151-970C-9673C97E2DDA}" srcId="{AA3FBDA2-6DCE-4A92-AA5D-2C2012F8B28E}" destId="{16EBB09E-E730-454B-BA68-C7560103DC37}" srcOrd="0" destOrd="0" parTransId="{3267CC25-B5D2-41A1-9325-FF111535F215}" sibTransId="{14E57F6F-8A00-42E3-AF60-104D47EA9B7A}"/>
    <dgm:cxn modelId="{5D07F850-F81C-4C36-8752-EBF787BC280E}" type="presOf" srcId="{7BB51463-DA19-467B-9D2D-669DFC9B4E38}" destId="{FD3D6EF8-0F15-4227-B2BB-CEC13E677C71}" srcOrd="0" destOrd="0" presId="urn:microsoft.com/office/officeart/2011/layout/TabList"/>
    <dgm:cxn modelId="{D8A59D59-A848-46A3-B24D-7E1DBEE3F8BB}" srcId="{00FA1BF9-71EC-43E2-9A83-C2BCCD7DD7CE}" destId="{1D60ACB4-67FE-4223-BC4A-E7F4F45B1887}" srcOrd="0" destOrd="0" parTransId="{4DAD710B-D643-4F41-A58A-8419F2DD697A}" sibTransId="{2D8E9CEC-9582-499E-ADC6-C5918C2C1DF2}"/>
    <dgm:cxn modelId="{22E2E97A-6B5F-4FAF-85BE-DE524641AD31}" srcId="{AEE1757D-4FAB-4AEE-A594-93C81F1D4241}" destId="{0A359C5E-0FEB-4673-8D03-68FCDC08D792}" srcOrd="1" destOrd="0" parTransId="{C9897A26-B9F1-40DA-846B-25FB9376D1FC}" sibTransId="{120D4EBA-CF6A-44CF-8401-22F6C540CF0A}"/>
    <dgm:cxn modelId="{3549F47C-3455-42F8-BB0F-BBF984338841}" type="presOf" srcId="{19B4A165-59C0-4BFA-97EA-BDA5D3291A38}" destId="{E5B775F3-CDBB-413A-BA63-5539C69C69DD}" srcOrd="0" destOrd="0" presId="urn:microsoft.com/office/officeart/2011/layout/TabList"/>
    <dgm:cxn modelId="{FBFA129D-D967-45C1-AF8C-86EAC22242D3}" srcId="{AEE1757D-4FAB-4AEE-A594-93C81F1D4241}" destId="{AA3FBDA2-6DCE-4A92-AA5D-2C2012F8B28E}" srcOrd="3" destOrd="0" parTransId="{08470CFC-B58E-4BAC-841C-38F719132E18}" sibTransId="{0EBEB2D4-365C-4D5E-BC9B-E43B9E89321D}"/>
    <dgm:cxn modelId="{B9C777A4-E71C-456F-8BCA-96D2521B12F6}" type="presOf" srcId="{AA3FBDA2-6DCE-4A92-AA5D-2C2012F8B28E}" destId="{217E0457-9626-4DF0-9ECA-3997B52CCD58}" srcOrd="0" destOrd="0" presId="urn:microsoft.com/office/officeart/2011/layout/TabList"/>
    <dgm:cxn modelId="{31CE06AF-EA16-4E15-AF7D-88EC7CFFE318}" type="presOf" srcId="{AEE1757D-4FAB-4AEE-A594-93C81F1D4241}" destId="{1A39FCBE-3371-4FD8-9340-D198E3E9E97E}" srcOrd="0" destOrd="0" presId="urn:microsoft.com/office/officeart/2011/layout/TabList"/>
    <dgm:cxn modelId="{563AF6BC-5E1F-425F-81B4-B5D7967B126F}" type="presOf" srcId="{0A359C5E-0FEB-4673-8D03-68FCDC08D792}" destId="{DED583E9-3781-446B-BBA6-727F610E57CF}" srcOrd="0" destOrd="0" presId="urn:microsoft.com/office/officeart/2011/layout/TabList"/>
    <dgm:cxn modelId="{EF0859CD-3D67-462F-B8B6-5DC2003208CE}" type="presOf" srcId="{15947A9C-EBDC-40B8-8C80-286DCF957DA8}" destId="{C8D8B9C5-FE27-4974-B066-3BD844DE389C}" srcOrd="0" destOrd="0" presId="urn:microsoft.com/office/officeart/2011/layout/TabList"/>
    <dgm:cxn modelId="{EADB9BCD-F07F-4746-A9A8-767BD9DC7787}" type="presOf" srcId="{16EBB09E-E730-454B-BA68-C7560103DC37}" destId="{9E53B9AC-AF87-4905-9EEC-85AF2FD9634A}" srcOrd="0" destOrd="0" presId="urn:microsoft.com/office/officeart/2011/layout/TabList"/>
    <dgm:cxn modelId="{BB802BDC-AEE1-42E6-8398-E8082F158571}" srcId="{0A359C5E-0FEB-4673-8D03-68FCDC08D792}" destId="{7BB51463-DA19-467B-9D2D-669DFC9B4E38}" srcOrd="0" destOrd="0" parTransId="{FA64290C-767F-4FDE-8EC2-8C37258C836D}" sibTransId="{7A481442-C281-4DEE-B560-E1131811EB7D}"/>
    <dgm:cxn modelId="{DA37C3F0-AA54-4022-AC4B-D116F9684AC4}" type="presOf" srcId="{1D60ACB4-67FE-4223-BC4A-E7F4F45B1887}" destId="{61494E9A-0A94-4A91-884B-4A72AB5ED966}" srcOrd="0" destOrd="0" presId="urn:microsoft.com/office/officeart/2011/layout/TabList"/>
    <dgm:cxn modelId="{A8CCA2F9-E6D0-49EE-B529-C18AC1B539E3}" srcId="{AEE1757D-4FAB-4AEE-A594-93C81F1D4241}" destId="{00FA1BF9-71EC-43E2-9A83-C2BCCD7DD7CE}" srcOrd="4" destOrd="0" parTransId="{064E6BC5-E0D3-411D-9933-B3CDC3EF57B6}" sibTransId="{BE43AB4E-BC8A-4B9A-997B-A275B707AE00}"/>
    <dgm:cxn modelId="{ABC8CAFC-C812-45E8-B85D-61AD43DA1BC0}" srcId="{1CACFC22-E2E7-4C22-9971-B7D785A0B906}" destId="{15947A9C-EBDC-40B8-8C80-286DCF957DA8}" srcOrd="0" destOrd="0" parTransId="{2D30DDBF-196F-45C8-8AB0-E402098F19AF}" sibTransId="{3A50A101-DD6C-4A68-98E2-FC9003A7B1BD}"/>
    <dgm:cxn modelId="{8B3AF4FD-0E5F-447B-AB6C-9C54373C76E8}" type="presOf" srcId="{00FA1BF9-71EC-43E2-9A83-C2BCCD7DD7CE}" destId="{42E7CCB4-CF5E-4321-B5AA-C6D6769DBD8E}" srcOrd="0" destOrd="0" presId="urn:microsoft.com/office/officeart/2011/layout/TabList"/>
    <dgm:cxn modelId="{CC445FA3-1E74-4FDA-A51F-036A8BA5353F}" type="presParOf" srcId="{1A39FCBE-3371-4FD8-9340-D198E3E9E97E}" destId="{05B78ABC-7848-4F84-A70E-21ABEB259FFA}" srcOrd="0" destOrd="0" presId="urn:microsoft.com/office/officeart/2011/layout/TabList"/>
    <dgm:cxn modelId="{E4D6FE99-0805-474C-B62D-F3B4DF127239}" type="presParOf" srcId="{05B78ABC-7848-4F84-A70E-21ABEB259FFA}" destId="{C263DB69-3BD3-41EE-A402-2C46964B743D}" srcOrd="0" destOrd="0" presId="urn:microsoft.com/office/officeart/2011/layout/TabList"/>
    <dgm:cxn modelId="{A8485A2B-EABF-4649-AA99-218CBEE78EE0}" type="presParOf" srcId="{05B78ABC-7848-4F84-A70E-21ABEB259FFA}" destId="{E5B775F3-CDBB-413A-BA63-5539C69C69DD}" srcOrd="1" destOrd="0" presId="urn:microsoft.com/office/officeart/2011/layout/TabList"/>
    <dgm:cxn modelId="{D613D97D-B75C-454B-8B90-2427FEA09058}" type="presParOf" srcId="{05B78ABC-7848-4F84-A70E-21ABEB259FFA}" destId="{EB17D97E-CA03-4ABA-AA42-10B2866F7879}" srcOrd="2" destOrd="0" presId="urn:microsoft.com/office/officeart/2011/layout/TabList"/>
    <dgm:cxn modelId="{6F633A00-432E-450E-B153-79BEAD2791C0}" type="presParOf" srcId="{1A39FCBE-3371-4FD8-9340-D198E3E9E97E}" destId="{2567C526-3F41-4C34-8303-11525AEBDD41}" srcOrd="1" destOrd="0" presId="urn:microsoft.com/office/officeart/2011/layout/TabList"/>
    <dgm:cxn modelId="{6D88CBB1-98C0-42D8-B37C-9FDFA3B893FC}" type="presParOf" srcId="{1A39FCBE-3371-4FD8-9340-D198E3E9E97E}" destId="{E9E56978-D15C-4460-B26C-0298C391CCE5}" srcOrd="2" destOrd="0" presId="urn:microsoft.com/office/officeart/2011/layout/TabList"/>
    <dgm:cxn modelId="{BDDBF384-BC0A-493D-95D3-00637AB43BE2}" type="presParOf" srcId="{E9E56978-D15C-4460-B26C-0298C391CCE5}" destId="{FD3D6EF8-0F15-4227-B2BB-CEC13E677C71}" srcOrd="0" destOrd="0" presId="urn:microsoft.com/office/officeart/2011/layout/TabList"/>
    <dgm:cxn modelId="{95691D6B-AF36-482C-9A7B-3E34AA4A3F7C}" type="presParOf" srcId="{E9E56978-D15C-4460-B26C-0298C391CCE5}" destId="{DED583E9-3781-446B-BBA6-727F610E57CF}" srcOrd="1" destOrd="0" presId="urn:microsoft.com/office/officeart/2011/layout/TabList"/>
    <dgm:cxn modelId="{00BBE646-9F6E-491F-8692-FC508F261B72}" type="presParOf" srcId="{E9E56978-D15C-4460-B26C-0298C391CCE5}" destId="{6787A8E6-FED5-49FA-849F-C0BF49643E4C}" srcOrd="2" destOrd="0" presId="urn:microsoft.com/office/officeart/2011/layout/TabList"/>
    <dgm:cxn modelId="{A2D8731A-F97D-43BA-9320-058C60070CA0}" type="presParOf" srcId="{1A39FCBE-3371-4FD8-9340-D198E3E9E97E}" destId="{DA421838-59FD-4B79-BCF6-10B1A813E28F}" srcOrd="3" destOrd="0" presId="urn:microsoft.com/office/officeart/2011/layout/TabList"/>
    <dgm:cxn modelId="{452E4EC8-8102-4CAB-B5CB-E3941EDAC695}" type="presParOf" srcId="{1A39FCBE-3371-4FD8-9340-D198E3E9E97E}" destId="{A9C74DC4-46DE-4127-BFCB-0873E20FB2D9}" srcOrd="4" destOrd="0" presId="urn:microsoft.com/office/officeart/2011/layout/TabList"/>
    <dgm:cxn modelId="{01E4F455-4AA6-4483-ADE4-66A270BA3E72}" type="presParOf" srcId="{A9C74DC4-46DE-4127-BFCB-0873E20FB2D9}" destId="{C8D8B9C5-FE27-4974-B066-3BD844DE389C}" srcOrd="0" destOrd="0" presId="urn:microsoft.com/office/officeart/2011/layout/TabList"/>
    <dgm:cxn modelId="{50F180DC-3F6E-4EEF-A50D-88456F61FCF0}" type="presParOf" srcId="{A9C74DC4-46DE-4127-BFCB-0873E20FB2D9}" destId="{9ED830BA-A11B-4AC8-BFAA-B4ED61E5CB58}" srcOrd="1" destOrd="0" presId="urn:microsoft.com/office/officeart/2011/layout/TabList"/>
    <dgm:cxn modelId="{00125034-36D5-4ECD-971D-7C3A280B579C}" type="presParOf" srcId="{A9C74DC4-46DE-4127-BFCB-0873E20FB2D9}" destId="{208E42DA-D6EC-4DC2-851E-15CAAB2A6FC4}" srcOrd="2" destOrd="0" presId="urn:microsoft.com/office/officeart/2011/layout/TabList"/>
    <dgm:cxn modelId="{7D5EC4F5-F9A9-4DA7-A078-F1384FA37AED}" type="presParOf" srcId="{1A39FCBE-3371-4FD8-9340-D198E3E9E97E}" destId="{529424EC-F1F6-45C7-8014-2E54DA5D14EF}" srcOrd="5" destOrd="0" presId="urn:microsoft.com/office/officeart/2011/layout/TabList"/>
    <dgm:cxn modelId="{E712BDC8-FFE1-4970-BF17-4E7958FC814A}" type="presParOf" srcId="{1A39FCBE-3371-4FD8-9340-D198E3E9E97E}" destId="{B1A80A08-C389-4F25-8E9B-913A2F456055}" srcOrd="6" destOrd="0" presId="urn:microsoft.com/office/officeart/2011/layout/TabList"/>
    <dgm:cxn modelId="{4F6BDC25-52C5-4257-BF7B-A2906EE88429}" type="presParOf" srcId="{B1A80A08-C389-4F25-8E9B-913A2F456055}" destId="{9E53B9AC-AF87-4905-9EEC-85AF2FD9634A}" srcOrd="0" destOrd="0" presId="urn:microsoft.com/office/officeart/2011/layout/TabList"/>
    <dgm:cxn modelId="{F9A622E3-B9A9-46C2-AE34-53C6A063C938}" type="presParOf" srcId="{B1A80A08-C389-4F25-8E9B-913A2F456055}" destId="{217E0457-9626-4DF0-9ECA-3997B52CCD58}" srcOrd="1" destOrd="0" presId="urn:microsoft.com/office/officeart/2011/layout/TabList"/>
    <dgm:cxn modelId="{B5B924AB-B712-4C56-B7D2-C50CDAEA253B}" type="presParOf" srcId="{B1A80A08-C389-4F25-8E9B-913A2F456055}" destId="{34DF65D8-B55D-4E7D-87EC-35717872B4ED}" srcOrd="2" destOrd="0" presId="urn:microsoft.com/office/officeart/2011/layout/TabList"/>
    <dgm:cxn modelId="{DDD94007-A5D1-4857-92EB-752C6176A573}" type="presParOf" srcId="{1A39FCBE-3371-4FD8-9340-D198E3E9E97E}" destId="{3693CC69-66FB-4542-963E-19F3976AE3F2}" srcOrd="7" destOrd="0" presId="urn:microsoft.com/office/officeart/2011/layout/TabList"/>
    <dgm:cxn modelId="{7F233368-44CD-4033-8034-9E391B830C81}" type="presParOf" srcId="{1A39FCBE-3371-4FD8-9340-D198E3E9E97E}" destId="{A2E979D3-1D43-46D2-B893-C07CA0040F64}" srcOrd="8" destOrd="0" presId="urn:microsoft.com/office/officeart/2011/layout/TabList"/>
    <dgm:cxn modelId="{02E72901-3FE4-4671-89DA-EF27F047F202}" type="presParOf" srcId="{A2E979D3-1D43-46D2-B893-C07CA0040F64}" destId="{61494E9A-0A94-4A91-884B-4A72AB5ED966}" srcOrd="0" destOrd="0" presId="urn:microsoft.com/office/officeart/2011/layout/TabList"/>
    <dgm:cxn modelId="{0BDEA907-9CE4-4C59-8446-8005EEFE6EBE}" type="presParOf" srcId="{A2E979D3-1D43-46D2-B893-C07CA0040F64}" destId="{42E7CCB4-CF5E-4321-B5AA-C6D6769DBD8E}" srcOrd="1" destOrd="0" presId="urn:microsoft.com/office/officeart/2011/layout/TabList"/>
    <dgm:cxn modelId="{75196728-199E-4796-865D-34F975848397}" type="presParOf" srcId="{A2E979D3-1D43-46D2-B893-C07CA0040F64}" destId="{77BFD863-2C97-49A5-8479-74193619AA60}" srcOrd="2" destOrd="0" presId="urn:microsoft.com/office/officeart/2011/layout/Tab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EBB4A8-00D6-4782-A7F7-ACBE9908109B}">
      <dsp:nvSpPr>
        <dsp:cNvPr id="0" name=""/>
        <dsp:cNvSpPr/>
      </dsp:nvSpPr>
      <dsp:spPr>
        <a:xfrm>
          <a:off x="244479" y="1807979"/>
          <a:ext cx="1955836" cy="380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44550">
            <a:lnSpc>
              <a:spcPct val="90000"/>
            </a:lnSpc>
            <a:spcBef>
              <a:spcPct val="0"/>
            </a:spcBef>
            <a:spcAft>
              <a:spcPct val="35000"/>
            </a:spcAft>
            <a:buNone/>
            <a:defRPr b="1"/>
          </a:pPr>
          <a:r>
            <a:rPr lang="en-US" sz="1900" kern="1200"/>
            <a:t>Dec. 2025</a:t>
          </a:r>
        </a:p>
      </dsp:txBody>
      <dsp:txXfrm>
        <a:off x="244479" y="1807979"/>
        <a:ext cx="1955836" cy="380450"/>
      </dsp:txXfrm>
    </dsp:sp>
    <dsp:sp modelId="{57885A35-A978-4008-AEE0-DEB713F3A5EA}">
      <dsp:nvSpPr>
        <dsp:cNvPr id="0" name=""/>
        <dsp:cNvSpPr/>
      </dsp:nvSpPr>
      <dsp:spPr>
        <a:xfrm>
          <a:off x="0" y="1616071"/>
          <a:ext cx="9779182" cy="134672"/>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F31EA71A-7712-438F-AFF1-4A3A44E80C02}">
      <dsp:nvSpPr>
        <dsp:cNvPr id="0" name=""/>
        <dsp:cNvSpPr/>
      </dsp:nvSpPr>
      <dsp:spPr>
        <a:xfrm>
          <a:off x="146687" y="16308"/>
          <a:ext cx="2151420" cy="1027404"/>
        </a:xfrm>
        <a:prstGeom prst="rect">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marL="0" lvl="0" indent="0" algn="l" defTabSz="622300">
            <a:lnSpc>
              <a:spcPct val="90000"/>
            </a:lnSpc>
            <a:spcBef>
              <a:spcPct val="0"/>
            </a:spcBef>
            <a:spcAft>
              <a:spcPct val="35000"/>
            </a:spcAft>
            <a:buNone/>
          </a:pPr>
          <a:r>
            <a:rPr lang="en-US" sz="1400" kern="1200" dirty="0"/>
            <a:t>CAC feedback on sketch/process for refreshing District Strategic Plan</a:t>
          </a:r>
        </a:p>
      </dsp:txBody>
      <dsp:txXfrm>
        <a:off x="146687" y="16308"/>
        <a:ext cx="2151420" cy="1027404"/>
      </dsp:txXfrm>
    </dsp:sp>
    <dsp:sp modelId="{840B24D5-6665-497F-A58C-3EB406E32327}">
      <dsp:nvSpPr>
        <dsp:cNvPr id="0" name=""/>
        <dsp:cNvSpPr/>
      </dsp:nvSpPr>
      <dsp:spPr>
        <a:xfrm>
          <a:off x="1222397" y="1043712"/>
          <a:ext cx="0" cy="572358"/>
        </a:xfrm>
        <a:prstGeom prst="line">
          <a:avLst/>
        </a:prstGeom>
        <a:gradFill rotWithShape="0">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w="6350" cap="flat" cmpd="sng" algn="ctr">
          <a:solidFill>
            <a:schemeClr val="accent2">
              <a:hueOff val="0"/>
              <a:satOff val="0"/>
              <a:lumOff val="0"/>
              <a:alphaOff val="0"/>
            </a:schemeClr>
          </a:solidFill>
          <a:prstDash val="dash"/>
          <a:miter lim="800000"/>
        </a:ln>
        <a:effectLst/>
      </dsp:spPr>
      <dsp:style>
        <a:lnRef idx="1">
          <a:scrgbClr r="0" g="0" b="0"/>
        </a:lnRef>
        <a:fillRef idx="3">
          <a:scrgbClr r="0" g="0" b="0"/>
        </a:fillRef>
        <a:effectRef idx="2">
          <a:scrgbClr r="0" g="0" b="0"/>
        </a:effectRef>
        <a:fontRef idx="minor">
          <a:schemeClr val="lt1"/>
        </a:fontRef>
      </dsp:style>
    </dsp:sp>
    <dsp:sp modelId="{5F10EFC2-4ECF-42F1-8C0E-9F8218D87A26}">
      <dsp:nvSpPr>
        <dsp:cNvPr id="0" name=""/>
        <dsp:cNvSpPr/>
      </dsp:nvSpPr>
      <dsp:spPr>
        <a:xfrm>
          <a:off x="1466877" y="1178385"/>
          <a:ext cx="1955836" cy="380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44550">
            <a:lnSpc>
              <a:spcPct val="90000"/>
            </a:lnSpc>
            <a:spcBef>
              <a:spcPct val="0"/>
            </a:spcBef>
            <a:spcAft>
              <a:spcPct val="35000"/>
            </a:spcAft>
            <a:buNone/>
            <a:defRPr b="1"/>
          </a:pPr>
          <a:r>
            <a:rPr lang="en-US" sz="1900" kern="1200"/>
            <a:t>Jan. 2026</a:t>
          </a:r>
        </a:p>
      </dsp:txBody>
      <dsp:txXfrm>
        <a:off x="1466877" y="1178385"/>
        <a:ext cx="1955836" cy="380450"/>
      </dsp:txXfrm>
    </dsp:sp>
    <dsp:sp modelId="{EB33B07E-8A19-426F-B2A7-F9021283964C}">
      <dsp:nvSpPr>
        <dsp:cNvPr id="0" name=""/>
        <dsp:cNvSpPr/>
      </dsp:nvSpPr>
      <dsp:spPr>
        <a:xfrm>
          <a:off x="1369085" y="2323102"/>
          <a:ext cx="2151420" cy="1027404"/>
        </a:xfrm>
        <a:prstGeom prst="rect">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marL="0" lvl="0" indent="0" algn="l" defTabSz="622300">
            <a:lnSpc>
              <a:spcPct val="90000"/>
            </a:lnSpc>
            <a:spcBef>
              <a:spcPct val="0"/>
            </a:spcBef>
            <a:spcAft>
              <a:spcPct val="35000"/>
            </a:spcAft>
            <a:buNone/>
          </a:pPr>
          <a:r>
            <a:rPr lang="en-US" sz="1400" kern="1200" dirty="0"/>
            <a:t>Academic and Classified Senates feedback on sketch/process</a:t>
          </a:r>
        </a:p>
      </dsp:txBody>
      <dsp:txXfrm>
        <a:off x="1369085" y="2323102"/>
        <a:ext cx="2151420" cy="1027404"/>
      </dsp:txXfrm>
    </dsp:sp>
    <dsp:sp modelId="{0EC06265-2067-4F27-8D18-B98CD6AAFA00}">
      <dsp:nvSpPr>
        <dsp:cNvPr id="0" name=""/>
        <dsp:cNvSpPr/>
      </dsp:nvSpPr>
      <dsp:spPr>
        <a:xfrm>
          <a:off x="2444795" y="1750743"/>
          <a:ext cx="0" cy="572358"/>
        </a:xfrm>
        <a:prstGeom prst="line">
          <a:avLst/>
        </a:prstGeom>
        <a:gradFill rotWithShape="0">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w="6350" cap="flat" cmpd="sng" algn="ctr">
          <a:solidFill>
            <a:schemeClr val="accent2">
              <a:hueOff val="0"/>
              <a:satOff val="0"/>
              <a:lumOff val="0"/>
              <a:alphaOff val="0"/>
            </a:schemeClr>
          </a:solidFill>
          <a:prstDash val="dash"/>
          <a:miter lim="800000"/>
        </a:ln>
        <a:effectLst/>
      </dsp:spPr>
      <dsp:style>
        <a:lnRef idx="1">
          <a:scrgbClr r="0" g="0" b="0"/>
        </a:lnRef>
        <a:fillRef idx="3">
          <a:scrgbClr r="0" g="0" b="0"/>
        </a:fillRef>
        <a:effectRef idx="2">
          <a:scrgbClr r="0" g="0" b="0"/>
        </a:effectRef>
        <a:fontRef idx="minor">
          <a:schemeClr val="lt1"/>
        </a:fontRef>
      </dsp:style>
    </dsp:sp>
    <dsp:sp modelId="{1A56F8CD-419A-4659-80FF-22B84C9A86F3}">
      <dsp:nvSpPr>
        <dsp:cNvPr id="0" name=""/>
        <dsp:cNvSpPr/>
      </dsp:nvSpPr>
      <dsp:spPr>
        <a:xfrm>
          <a:off x="1180312" y="1641322"/>
          <a:ext cx="84170" cy="84170"/>
        </a:xfrm>
        <a:prstGeom prst="ellipse">
          <a:avLst/>
        </a:prstGeom>
        <a:solidFill>
          <a:schemeClr val="lt1">
            <a:alpha val="90000"/>
            <a:hueOff val="0"/>
            <a:satOff val="0"/>
            <a:lumOff val="0"/>
            <a:alphaOff val="0"/>
          </a:schemeClr>
        </a:solidFill>
        <a:ln w="6350" cap="flat" cmpd="sng" algn="ctr">
          <a:noFill/>
          <a:prstDash val="solid"/>
          <a:miter lim="800000"/>
        </a:ln>
        <a:effectLst/>
      </dsp:spPr>
      <dsp:style>
        <a:lnRef idx="1">
          <a:scrgbClr r="0" g="0" b="0"/>
        </a:lnRef>
        <a:fillRef idx="1">
          <a:scrgbClr r="0" g="0" b="0"/>
        </a:fillRef>
        <a:effectRef idx="0">
          <a:scrgbClr r="0" g="0" b="0"/>
        </a:effectRef>
        <a:fontRef idx="minor"/>
      </dsp:style>
    </dsp:sp>
    <dsp:sp modelId="{814E8DF2-1456-476E-8A1D-624A51AB75E2}">
      <dsp:nvSpPr>
        <dsp:cNvPr id="0" name=""/>
        <dsp:cNvSpPr/>
      </dsp:nvSpPr>
      <dsp:spPr>
        <a:xfrm>
          <a:off x="2402710" y="1641322"/>
          <a:ext cx="84170" cy="84170"/>
        </a:xfrm>
        <a:prstGeom prst="ellipse">
          <a:avLst/>
        </a:prstGeom>
        <a:solidFill>
          <a:schemeClr val="lt1">
            <a:alpha val="90000"/>
            <a:hueOff val="0"/>
            <a:satOff val="0"/>
            <a:lumOff val="0"/>
            <a:alphaOff val="0"/>
          </a:schemeClr>
        </a:solidFill>
        <a:ln w="6350" cap="flat" cmpd="sng" algn="ctr">
          <a:noFill/>
          <a:prstDash val="solid"/>
          <a:miter lim="800000"/>
        </a:ln>
        <a:effectLst/>
      </dsp:spPr>
      <dsp:style>
        <a:lnRef idx="1">
          <a:scrgbClr r="0" g="0" b="0"/>
        </a:lnRef>
        <a:fillRef idx="1">
          <a:scrgbClr r="0" g="0" b="0"/>
        </a:fillRef>
        <a:effectRef idx="0">
          <a:scrgbClr r="0" g="0" b="0"/>
        </a:effectRef>
        <a:fontRef idx="minor"/>
      </dsp:style>
    </dsp:sp>
    <dsp:sp modelId="{FC3DC82C-DE17-4311-8506-E5DFF888BAAF}">
      <dsp:nvSpPr>
        <dsp:cNvPr id="0" name=""/>
        <dsp:cNvSpPr/>
      </dsp:nvSpPr>
      <dsp:spPr>
        <a:xfrm>
          <a:off x="2689275" y="1807979"/>
          <a:ext cx="1955836" cy="380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44550">
            <a:lnSpc>
              <a:spcPct val="90000"/>
            </a:lnSpc>
            <a:spcBef>
              <a:spcPct val="0"/>
            </a:spcBef>
            <a:spcAft>
              <a:spcPct val="35000"/>
            </a:spcAft>
            <a:buNone/>
            <a:defRPr b="1"/>
          </a:pPr>
          <a:r>
            <a:rPr lang="en-US" sz="1900" kern="1200"/>
            <a:t>Feb. 2026</a:t>
          </a:r>
        </a:p>
      </dsp:txBody>
      <dsp:txXfrm>
        <a:off x="2689275" y="1807979"/>
        <a:ext cx="1955836" cy="380450"/>
      </dsp:txXfrm>
    </dsp:sp>
    <dsp:sp modelId="{8C3B7204-B000-4886-A5D8-8F345CA8BB0A}">
      <dsp:nvSpPr>
        <dsp:cNvPr id="0" name=""/>
        <dsp:cNvSpPr/>
      </dsp:nvSpPr>
      <dsp:spPr>
        <a:xfrm>
          <a:off x="2591483" y="16308"/>
          <a:ext cx="2151420" cy="1027404"/>
        </a:xfrm>
        <a:prstGeom prst="rect">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marL="0" lvl="0" indent="0" algn="l" defTabSz="622300">
            <a:lnSpc>
              <a:spcPct val="90000"/>
            </a:lnSpc>
            <a:spcBef>
              <a:spcPct val="0"/>
            </a:spcBef>
            <a:spcAft>
              <a:spcPct val="35000"/>
            </a:spcAft>
            <a:buNone/>
          </a:pPr>
          <a:r>
            <a:rPr lang="en-US" sz="1400" kern="1200" dirty="0"/>
            <a:t>Academic and Classified Senates feedback on 1st Draft; DASG &amp; ASFC </a:t>
          </a:r>
        </a:p>
      </dsp:txBody>
      <dsp:txXfrm>
        <a:off x="2591483" y="16308"/>
        <a:ext cx="2151420" cy="1027404"/>
      </dsp:txXfrm>
    </dsp:sp>
    <dsp:sp modelId="{02629FFD-C195-40C4-B01E-0082F3EB42E9}">
      <dsp:nvSpPr>
        <dsp:cNvPr id="0" name=""/>
        <dsp:cNvSpPr/>
      </dsp:nvSpPr>
      <dsp:spPr>
        <a:xfrm>
          <a:off x="3667193" y="1043712"/>
          <a:ext cx="0" cy="572358"/>
        </a:xfrm>
        <a:prstGeom prst="line">
          <a:avLst/>
        </a:prstGeom>
        <a:gradFill rotWithShape="0">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w="6350" cap="flat" cmpd="sng" algn="ctr">
          <a:solidFill>
            <a:schemeClr val="accent2">
              <a:hueOff val="0"/>
              <a:satOff val="0"/>
              <a:lumOff val="0"/>
              <a:alphaOff val="0"/>
            </a:schemeClr>
          </a:solidFill>
          <a:prstDash val="dash"/>
          <a:miter lim="800000"/>
        </a:ln>
        <a:effectLst/>
      </dsp:spPr>
      <dsp:style>
        <a:lnRef idx="1">
          <a:scrgbClr r="0" g="0" b="0"/>
        </a:lnRef>
        <a:fillRef idx="3">
          <a:scrgbClr r="0" g="0" b="0"/>
        </a:fillRef>
        <a:effectRef idx="2">
          <a:scrgbClr r="0" g="0" b="0"/>
        </a:effectRef>
        <a:fontRef idx="minor">
          <a:schemeClr val="lt1"/>
        </a:fontRef>
      </dsp:style>
    </dsp:sp>
    <dsp:sp modelId="{A09AE249-93E3-4949-9CCF-9C97447FE743}">
      <dsp:nvSpPr>
        <dsp:cNvPr id="0" name=""/>
        <dsp:cNvSpPr/>
      </dsp:nvSpPr>
      <dsp:spPr>
        <a:xfrm>
          <a:off x="3911672" y="1178385"/>
          <a:ext cx="1955836" cy="380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44550">
            <a:lnSpc>
              <a:spcPct val="90000"/>
            </a:lnSpc>
            <a:spcBef>
              <a:spcPct val="0"/>
            </a:spcBef>
            <a:spcAft>
              <a:spcPct val="35000"/>
            </a:spcAft>
            <a:buNone/>
            <a:defRPr b="1"/>
          </a:pPr>
          <a:r>
            <a:rPr lang="en-US" sz="1900" kern="1200"/>
            <a:t>Mar. 2026</a:t>
          </a:r>
        </a:p>
      </dsp:txBody>
      <dsp:txXfrm>
        <a:off x="3911672" y="1178385"/>
        <a:ext cx="1955836" cy="380450"/>
      </dsp:txXfrm>
    </dsp:sp>
    <dsp:sp modelId="{33AB2598-3891-416C-8E2D-B6E2907488B5}">
      <dsp:nvSpPr>
        <dsp:cNvPr id="0" name=""/>
        <dsp:cNvSpPr/>
      </dsp:nvSpPr>
      <dsp:spPr>
        <a:xfrm>
          <a:off x="3813880" y="2323102"/>
          <a:ext cx="2151420" cy="1027404"/>
        </a:xfrm>
        <a:prstGeom prst="rect">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marL="0" lvl="0" indent="0" algn="l" defTabSz="622300">
            <a:lnSpc>
              <a:spcPct val="90000"/>
            </a:lnSpc>
            <a:spcBef>
              <a:spcPct val="0"/>
            </a:spcBef>
            <a:spcAft>
              <a:spcPct val="35000"/>
            </a:spcAft>
            <a:buNone/>
          </a:pPr>
          <a:r>
            <a:rPr lang="en-US" sz="1400" kern="1200" dirty="0"/>
            <a:t>APM/CAC feedback on 1st Draft; MIPC (FH) &amp; CC (DA); districtwide Academic Senate</a:t>
          </a:r>
        </a:p>
      </dsp:txBody>
      <dsp:txXfrm>
        <a:off x="3813880" y="2323102"/>
        <a:ext cx="2151420" cy="1027404"/>
      </dsp:txXfrm>
    </dsp:sp>
    <dsp:sp modelId="{627E07DD-485D-4631-BDA8-46596DE90D98}">
      <dsp:nvSpPr>
        <dsp:cNvPr id="0" name=""/>
        <dsp:cNvSpPr/>
      </dsp:nvSpPr>
      <dsp:spPr>
        <a:xfrm>
          <a:off x="4889590" y="1750743"/>
          <a:ext cx="0" cy="572358"/>
        </a:xfrm>
        <a:prstGeom prst="line">
          <a:avLst/>
        </a:prstGeom>
        <a:gradFill rotWithShape="0">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w="6350" cap="flat" cmpd="sng" algn="ctr">
          <a:solidFill>
            <a:schemeClr val="accent2">
              <a:hueOff val="0"/>
              <a:satOff val="0"/>
              <a:lumOff val="0"/>
              <a:alphaOff val="0"/>
            </a:schemeClr>
          </a:solidFill>
          <a:prstDash val="dash"/>
          <a:miter lim="800000"/>
        </a:ln>
        <a:effectLst/>
      </dsp:spPr>
      <dsp:style>
        <a:lnRef idx="1">
          <a:scrgbClr r="0" g="0" b="0"/>
        </a:lnRef>
        <a:fillRef idx="3">
          <a:scrgbClr r="0" g="0" b="0"/>
        </a:fillRef>
        <a:effectRef idx="2">
          <a:scrgbClr r="0" g="0" b="0"/>
        </a:effectRef>
        <a:fontRef idx="minor">
          <a:schemeClr val="lt1"/>
        </a:fontRef>
      </dsp:style>
    </dsp:sp>
    <dsp:sp modelId="{37AA38F8-7E7D-41FC-9B93-4CE031B3E4D6}">
      <dsp:nvSpPr>
        <dsp:cNvPr id="0" name=""/>
        <dsp:cNvSpPr/>
      </dsp:nvSpPr>
      <dsp:spPr>
        <a:xfrm>
          <a:off x="3625108" y="1641322"/>
          <a:ext cx="84170" cy="84170"/>
        </a:xfrm>
        <a:prstGeom prst="ellipse">
          <a:avLst/>
        </a:prstGeom>
        <a:solidFill>
          <a:schemeClr val="lt1">
            <a:alpha val="90000"/>
            <a:hueOff val="0"/>
            <a:satOff val="0"/>
            <a:lumOff val="0"/>
            <a:alphaOff val="0"/>
          </a:schemeClr>
        </a:solidFill>
        <a:ln w="6350" cap="flat" cmpd="sng" algn="ctr">
          <a:noFill/>
          <a:prstDash val="solid"/>
          <a:miter lim="800000"/>
        </a:ln>
        <a:effectLst/>
      </dsp:spPr>
      <dsp:style>
        <a:lnRef idx="1">
          <a:scrgbClr r="0" g="0" b="0"/>
        </a:lnRef>
        <a:fillRef idx="1">
          <a:scrgbClr r="0" g="0" b="0"/>
        </a:fillRef>
        <a:effectRef idx="0">
          <a:scrgbClr r="0" g="0" b="0"/>
        </a:effectRef>
        <a:fontRef idx="minor"/>
      </dsp:style>
    </dsp:sp>
    <dsp:sp modelId="{673F4326-F548-4CC3-8DA5-59965983ADAD}">
      <dsp:nvSpPr>
        <dsp:cNvPr id="0" name=""/>
        <dsp:cNvSpPr/>
      </dsp:nvSpPr>
      <dsp:spPr>
        <a:xfrm>
          <a:off x="4847505" y="1641322"/>
          <a:ext cx="84170" cy="84170"/>
        </a:xfrm>
        <a:prstGeom prst="ellipse">
          <a:avLst/>
        </a:prstGeom>
        <a:solidFill>
          <a:schemeClr val="lt1">
            <a:alpha val="90000"/>
            <a:hueOff val="0"/>
            <a:satOff val="0"/>
            <a:lumOff val="0"/>
            <a:alphaOff val="0"/>
          </a:schemeClr>
        </a:solidFill>
        <a:ln w="6350" cap="flat" cmpd="sng" algn="ctr">
          <a:noFill/>
          <a:prstDash val="solid"/>
          <a:miter lim="800000"/>
        </a:ln>
        <a:effectLst/>
      </dsp:spPr>
      <dsp:style>
        <a:lnRef idx="1">
          <a:scrgbClr r="0" g="0" b="0"/>
        </a:lnRef>
        <a:fillRef idx="1">
          <a:scrgbClr r="0" g="0" b="0"/>
        </a:fillRef>
        <a:effectRef idx="0">
          <a:scrgbClr r="0" g="0" b="0"/>
        </a:effectRef>
        <a:fontRef idx="minor"/>
      </dsp:style>
    </dsp:sp>
    <dsp:sp modelId="{6DEDB987-5A07-47E8-8EAA-7E8527B8B756}">
      <dsp:nvSpPr>
        <dsp:cNvPr id="0" name=""/>
        <dsp:cNvSpPr/>
      </dsp:nvSpPr>
      <dsp:spPr>
        <a:xfrm>
          <a:off x="5134070" y="1807979"/>
          <a:ext cx="1955836" cy="380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44550">
            <a:lnSpc>
              <a:spcPct val="90000"/>
            </a:lnSpc>
            <a:spcBef>
              <a:spcPct val="0"/>
            </a:spcBef>
            <a:spcAft>
              <a:spcPct val="35000"/>
            </a:spcAft>
            <a:buNone/>
            <a:defRPr b="1"/>
          </a:pPr>
          <a:r>
            <a:rPr lang="en-US" sz="1900" kern="1200"/>
            <a:t>Apr. 2026</a:t>
          </a:r>
        </a:p>
      </dsp:txBody>
      <dsp:txXfrm>
        <a:off x="5134070" y="1807979"/>
        <a:ext cx="1955836" cy="380450"/>
      </dsp:txXfrm>
    </dsp:sp>
    <dsp:sp modelId="{EAEDE4CA-BE56-45E7-B581-2C35994F6B0F}">
      <dsp:nvSpPr>
        <dsp:cNvPr id="0" name=""/>
        <dsp:cNvSpPr/>
      </dsp:nvSpPr>
      <dsp:spPr>
        <a:xfrm>
          <a:off x="5036278" y="16308"/>
          <a:ext cx="2151420" cy="1027404"/>
        </a:xfrm>
        <a:prstGeom prst="rect">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marL="0" lvl="0" indent="0" algn="l" defTabSz="622300">
            <a:lnSpc>
              <a:spcPct val="90000"/>
            </a:lnSpc>
            <a:spcBef>
              <a:spcPct val="0"/>
            </a:spcBef>
            <a:spcAft>
              <a:spcPct val="35000"/>
            </a:spcAft>
            <a:buNone/>
          </a:pPr>
          <a:r>
            <a:rPr lang="en-US" sz="1400" kern="1200" dirty="0"/>
            <a:t>APM/CAC feedback on 2nd Draft; districtwide Academic Senate</a:t>
          </a:r>
        </a:p>
      </dsp:txBody>
      <dsp:txXfrm>
        <a:off x="5036278" y="16308"/>
        <a:ext cx="2151420" cy="1027404"/>
      </dsp:txXfrm>
    </dsp:sp>
    <dsp:sp modelId="{7AFD85EA-A75A-4B46-A1DD-6383599B76C2}">
      <dsp:nvSpPr>
        <dsp:cNvPr id="0" name=""/>
        <dsp:cNvSpPr/>
      </dsp:nvSpPr>
      <dsp:spPr>
        <a:xfrm>
          <a:off x="6111988" y="1043712"/>
          <a:ext cx="0" cy="572358"/>
        </a:xfrm>
        <a:prstGeom prst="line">
          <a:avLst/>
        </a:prstGeom>
        <a:gradFill rotWithShape="0">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w="6350" cap="flat" cmpd="sng" algn="ctr">
          <a:solidFill>
            <a:schemeClr val="accent2">
              <a:hueOff val="0"/>
              <a:satOff val="0"/>
              <a:lumOff val="0"/>
              <a:alphaOff val="0"/>
            </a:schemeClr>
          </a:solidFill>
          <a:prstDash val="dash"/>
          <a:miter lim="800000"/>
        </a:ln>
        <a:effectLst/>
      </dsp:spPr>
      <dsp:style>
        <a:lnRef idx="1">
          <a:scrgbClr r="0" g="0" b="0"/>
        </a:lnRef>
        <a:fillRef idx="3">
          <a:scrgbClr r="0" g="0" b="0"/>
        </a:fillRef>
        <a:effectRef idx="2">
          <a:scrgbClr r="0" g="0" b="0"/>
        </a:effectRef>
        <a:fontRef idx="minor">
          <a:schemeClr val="lt1"/>
        </a:fontRef>
      </dsp:style>
    </dsp:sp>
    <dsp:sp modelId="{A99BDA4F-CBA6-4EFA-8B69-7379BEFE6C64}">
      <dsp:nvSpPr>
        <dsp:cNvPr id="0" name=""/>
        <dsp:cNvSpPr/>
      </dsp:nvSpPr>
      <dsp:spPr>
        <a:xfrm>
          <a:off x="6356468" y="1178385"/>
          <a:ext cx="1955836" cy="380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44550">
            <a:lnSpc>
              <a:spcPct val="90000"/>
            </a:lnSpc>
            <a:spcBef>
              <a:spcPct val="0"/>
            </a:spcBef>
            <a:spcAft>
              <a:spcPct val="35000"/>
            </a:spcAft>
            <a:buNone/>
            <a:defRPr b="1"/>
          </a:pPr>
          <a:r>
            <a:rPr lang="en-US" sz="1900" kern="1200"/>
            <a:t>May 2026</a:t>
          </a:r>
        </a:p>
      </dsp:txBody>
      <dsp:txXfrm>
        <a:off x="6356468" y="1178385"/>
        <a:ext cx="1955836" cy="380450"/>
      </dsp:txXfrm>
    </dsp:sp>
    <dsp:sp modelId="{5F3DF357-A89F-4D4D-A32D-AC8AAECF2312}">
      <dsp:nvSpPr>
        <dsp:cNvPr id="0" name=""/>
        <dsp:cNvSpPr/>
      </dsp:nvSpPr>
      <dsp:spPr>
        <a:xfrm>
          <a:off x="6258676" y="2323102"/>
          <a:ext cx="2151420" cy="645797"/>
        </a:xfrm>
        <a:prstGeom prst="rect">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marL="0" lvl="0" indent="0" algn="l" defTabSz="622300">
            <a:lnSpc>
              <a:spcPct val="90000"/>
            </a:lnSpc>
            <a:spcBef>
              <a:spcPct val="0"/>
            </a:spcBef>
            <a:spcAft>
              <a:spcPct val="35000"/>
            </a:spcAft>
            <a:buNone/>
          </a:pPr>
          <a:r>
            <a:rPr lang="en-US" sz="1400" kern="1200" dirty="0"/>
            <a:t>Board review and feedback – 1st Read</a:t>
          </a:r>
        </a:p>
      </dsp:txBody>
      <dsp:txXfrm>
        <a:off x="6258676" y="2323102"/>
        <a:ext cx="2151420" cy="645797"/>
      </dsp:txXfrm>
    </dsp:sp>
    <dsp:sp modelId="{240D8795-8F59-4627-8B59-C2E001AC2897}">
      <dsp:nvSpPr>
        <dsp:cNvPr id="0" name=""/>
        <dsp:cNvSpPr/>
      </dsp:nvSpPr>
      <dsp:spPr>
        <a:xfrm>
          <a:off x="7334386" y="1750743"/>
          <a:ext cx="0" cy="572358"/>
        </a:xfrm>
        <a:prstGeom prst="line">
          <a:avLst/>
        </a:prstGeom>
        <a:gradFill rotWithShape="0">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w="6350" cap="flat" cmpd="sng" algn="ctr">
          <a:solidFill>
            <a:schemeClr val="accent2">
              <a:hueOff val="0"/>
              <a:satOff val="0"/>
              <a:lumOff val="0"/>
              <a:alphaOff val="0"/>
            </a:schemeClr>
          </a:solidFill>
          <a:prstDash val="dash"/>
          <a:miter lim="800000"/>
        </a:ln>
        <a:effectLst/>
      </dsp:spPr>
      <dsp:style>
        <a:lnRef idx="1">
          <a:scrgbClr r="0" g="0" b="0"/>
        </a:lnRef>
        <a:fillRef idx="3">
          <a:scrgbClr r="0" g="0" b="0"/>
        </a:fillRef>
        <a:effectRef idx="2">
          <a:scrgbClr r="0" g="0" b="0"/>
        </a:effectRef>
        <a:fontRef idx="minor">
          <a:schemeClr val="lt1"/>
        </a:fontRef>
      </dsp:style>
    </dsp:sp>
    <dsp:sp modelId="{66928DA0-5ADF-4C9A-915C-49E9DA47FA6F}">
      <dsp:nvSpPr>
        <dsp:cNvPr id="0" name=""/>
        <dsp:cNvSpPr/>
      </dsp:nvSpPr>
      <dsp:spPr>
        <a:xfrm>
          <a:off x="6069903" y="1641322"/>
          <a:ext cx="84170" cy="84170"/>
        </a:xfrm>
        <a:prstGeom prst="ellipse">
          <a:avLst/>
        </a:prstGeom>
        <a:solidFill>
          <a:schemeClr val="lt1">
            <a:alpha val="90000"/>
            <a:hueOff val="0"/>
            <a:satOff val="0"/>
            <a:lumOff val="0"/>
            <a:alphaOff val="0"/>
          </a:schemeClr>
        </a:solidFill>
        <a:ln w="6350" cap="flat" cmpd="sng" algn="ctr">
          <a:noFill/>
          <a:prstDash val="solid"/>
          <a:miter lim="800000"/>
        </a:ln>
        <a:effectLst/>
      </dsp:spPr>
      <dsp:style>
        <a:lnRef idx="1">
          <a:scrgbClr r="0" g="0" b="0"/>
        </a:lnRef>
        <a:fillRef idx="1">
          <a:scrgbClr r="0" g="0" b="0"/>
        </a:fillRef>
        <a:effectRef idx="0">
          <a:scrgbClr r="0" g="0" b="0"/>
        </a:effectRef>
        <a:fontRef idx="minor"/>
      </dsp:style>
    </dsp:sp>
    <dsp:sp modelId="{5FF5AC19-331B-43FF-8639-CE313F7192AF}">
      <dsp:nvSpPr>
        <dsp:cNvPr id="0" name=""/>
        <dsp:cNvSpPr/>
      </dsp:nvSpPr>
      <dsp:spPr>
        <a:xfrm>
          <a:off x="7292301" y="1641322"/>
          <a:ext cx="84170" cy="84170"/>
        </a:xfrm>
        <a:prstGeom prst="ellipse">
          <a:avLst/>
        </a:prstGeom>
        <a:solidFill>
          <a:schemeClr val="lt1">
            <a:alpha val="90000"/>
            <a:hueOff val="0"/>
            <a:satOff val="0"/>
            <a:lumOff val="0"/>
            <a:alphaOff val="0"/>
          </a:schemeClr>
        </a:solidFill>
        <a:ln w="6350" cap="flat" cmpd="sng" algn="ctr">
          <a:noFill/>
          <a:prstDash val="solid"/>
          <a:miter lim="800000"/>
        </a:ln>
        <a:effectLst/>
      </dsp:spPr>
      <dsp:style>
        <a:lnRef idx="1">
          <a:scrgbClr r="0" g="0" b="0"/>
        </a:lnRef>
        <a:fillRef idx="1">
          <a:scrgbClr r="0" g="0" b="0"/>
        </a:fillRef>
        <a:effectRef idx="0">
          <a:scrgbClr r="0" g="0" b="0"/>
        </a:effectRef>
        <a:fontRef idx="minor"/>
      </dsp:style>
    </dsp:sp>
    <dsp:sp modelId="{8620A1A7-9DF0-4E74-926C-419E091BB117}">
      <dsp:nvSpPr>
        <dsp:cNvPr id="0" name=""/>
        <dsp:cNvSpPr/>
      </dsp:nvSpPr>
      <dsp:spPr>
        <a:xfrm>
          <a:off x="7578866" y="1807979"/>
          <a:ext cx="1955836" cy="380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44550">
            <a:lnSpc>
              <a:spcPct val="90000"/>
            </a:lnSpc>
            <a:spcBef>
              <a:spcPct val="0"/>
            </a:spcBef>
            <a:spcAft>
              <a:spcPct val="35000"/>
            </a:spcAft>
            <a:buNone/>
            <a:defRPr b="1"/>
          </a:pPr>
          <a:r>
            <a:rPr lang="en-US" sz="1900" kern="1200"/>
            <a:t>June 2026</a:t>
          </a:r>
        </a:p>
      </dsp:txBody>
      <dsp:txXfrm>
        <a:off x="7578866" y="1807979"/>
        <a:ext cx="1955836" cy="380450"/>
      </dsp:txXfrm>
    </dsp:sp>
    <dsp:sp modelId="{A33F4872-47B7-4435-81CD-C13B86718A05}">
      <dsp:nvSpPr>
        <dsp:cNvPr id="0" name=""/>
        <dsp:cNvSpPr/>
      </dsp:nvSpPr>
      <dsp:spPr>
        <a:xfrm>
          <a:off x="7481074" y="397915"/>
          <a:ext cx="2151420" cy="645797"/>
        </a:xfrm>
        <a:prstGeom prst="rect">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marL="0" lvl="0" indent="0" algn="l" defTabSz="622300">
            <a:lnSpc>
              <a:spcPct val="90000"/>
            </a:lnSpc>
            <a:spcBef>
              <a:spcPct val="0"/>
            </a:spcBef>
            <a:spcAft>
              <a:spcPct val="35000"/>
            </a:spcAft>
            <a:buNone/>
          </a:pPr>
          <a:r>
            <a:rPr lang="en-US" sz="1400" kern="1200"/>
            <a:t>Board 2nd Read for adoption</a:t>
          </a:r>
        </a:p>
      </dsp:txBody>
      <dsp:txXfrm>
        <a:off x="7481074" y="397915"/>
        <a:ext cx="2151420" cy="645797"/>
      </dsp:txXfrm>
    </dsp:sp>
    <dsp:sp modelId="{D28361DA-3BF9-4E75-A388-AA047259F9D9}">
      <dsp:nvSpPr>
        <dsp:cNvPr id="0" name=""/>
        <dsp:cNvSpPr/>
      </dsp:nvSpPr>
      <dsp:spPr>
        <a:xfrm>
          <a:off x="8556784" y="1043712"/>
          <a:ext cx="0" cy="572358"/>
        </a:xfrm>
        <a:prstGeom prst="line">
          <a:avLst/>
        </a:prstGeom>
        <a:gradFill rotWithShape="0">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w="6350" cap="flat" cmpd="sng" algn="ctr">
          <a:solidFill>
            <a:schemeClr val="accent2">
              <a:hueOff val="0"/>
              <a:satOff val="0"/>
              <a:lumOff val="0"/>
              <a:alphaOff val="0"/>
            </a:schemeClr>
          </a:solidFill>
          <a:prstDash val="dash"/>
          <a:miter lim="800000"/>
        </a:ln>
        <a:effectLst/>
      </dsp:spPr>
      <dsp:style>
        <a:lnRef idx="1">
          <a:scrgbClr r="0" g="0" b="0"/>
        </a:lnRef>
        <a:fillRef idx="3">
          <a:scrgbClr r="0" g="0" b="0"/>
        </a:fillRef>
        <a:effectRef idx="2">
          <a:scrgbClr r="0" g="0" b="0"/>
        </a:effectRef>
        <a:fontRef idx="minor">
          <a:schemeClr val="lt1"/>
        </a:fontRef>
      </dsp:style>
    </dsp:sp>
    <dsp:sp modelId="{E69E8442-8B44-4152-A03E-716F711FF971}">
      <dsp:nvSpPr>
        <dsp:cNvPr id="0" name=""/>
        <dsp:cNvSpPr/>
      </dsp:nvSpPr>
      <dsp:spPr>
        <a:xfrm>
          <a:off x="8514699" y="1641322"/>
          <a:ext cx="84170" cy="84170"/>
        </a:xfrm>
        <a:prstGeom prst="ellipse">
          <a:avLst/>
        </a:prstGeom>
        <a:solidFill>
          <a:schemeClr val="lt1">
            <a:alpha val="90000"/>
            <a:hueOff val="0"/>
            <a:satOff val="0"/>
            <a:lumOff val="0"/>
            <a:alphaOff val="0"/>
          </a:schemeClr>
        </a:solidFill>
        <a:ln w="6350" cap="flat" cmpd="sng" algn="ctr">
          <a:noFill/>
          <a:prstDash val="solid"/>
          <a:miter lim="800000"/>
        </a:ln>
        <a:effectLst/>
      </dsp:spPr>
      <dsp:style>
        <a:lnRef idx="1">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75CB69-49BA-4A23-B0D1-6DA884CC9C25}">
      <dsp:nvSpPr>
        <dsp:cNvPr id="0" name=""/>
        <dsp:cNvSpPr/>
      </dsp:nvSpPr>
      <dsp:spPr>
        <a:xfrm>
          <a:off x="3727531" y="2009284"/>
          <a:ext cx="2770083" cy="2770083"/>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dirty="0"/>
            <a:t>District Strategic Plan </a:t>
          </a:r>
        </a:p>
        <a:p>
          <a:pPr marL="0" lvl="0" indent="0" algn="ctr" defTabSz="1244600">
            <a:lnSpc>
              <a:spcPct val="90000"/>
            </a:lnSpc>
            <a:spcBef>
              <a:spcPct val="0"/>
            </a:spcBef>
            <a:spcAft>
              <a:spcPct val="35000"/>
            </a:spcAft>
            <a:buNone/>
          </a:pPr>
          <a:r>
            <a:rPr lang="en-US" sz="2800" kern="1200" dirty="0"/>
            <a:t>2026-2030</a:t>
          </a:r>
        </a:p>
      </dsp:txBody>
      <dsp:txXfrm>
        <a:off x="4133200" y="2414953"/>
        <a:ext cx="1958745" cy="1958745"/>
      </dsp:txXfrm>
    </dsp:sp>
    <dsp:sp modelId="{3B989C09-DF37-40D0-AEBC-4F2F913798C8}">
      <dsp:nvSpPr>
        <dsp:cNvPr id="0" name=""/>
        <dsp:cNvSpPr/>
      </dsp:nvSpPr>
      <dsp:spPr>
        <a:xfrm rot="10800000">
          <a:off x="1815761" y="2908119"/>
          <a:ext cx="1929180" cy="789473"/>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314DD49-BF04-4854-B0AA-ABCF3EEC8D99}">
      <dsp:nvSpPr>
        <dsp:cNvPr id="0" name=""/>
        <dsp:cNvSpPr/>
      </dsp:nvSpPr>
      <dsp:spPr>
        <a:xfrm>
          <a:off x="884756" y="2418980"/>
          <a:ext cx="1613184" cy="157050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755650">
            <a:lnSpc>
              <a:spcPct val="90000"/>
            </a:lnSpc>
            <a:spcBef>
              <a:spcPct val="0"/>
            </a:spcBef>
            <a:spcAft>
              <a:spcPct val="35000"/>
            </a:spcAft>
            <a:buNone/>
          </a:pPr>
          <a:r>
            <a:rPr lang="en-US" sz="1700" kern="1200" dirty="0"/>
            <a:t>Foothill College 2030 Blueprint for Success</a:t>
          </a:r>
        </a:p>
      </dsp:txBody>
      <dsp:txXfrm>
        <a:off x="930755" y="2464979"/>
        <a:ext cx="1521186" cy="1478507"/>
      </dsp:txXfrm>
    </dsp:sp>
    <dsp:sp modelId="{E3AB3422-C1D8-4395-B7A9-510EC5215334}">
      <dsp:nvSpPr>
        <dsp:cNvPr id="0" name=""/>
        <dsp:cNvSpPr/>
      </dsp:nvSpPr>
      <dsp:spPr>
        <a:xfrm rot="16177227">
          <a:off x="4420639" y="1107807"/>
          <a:ext cx="1301043" cy="789473"/>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F6DEB1D-B4FB-4349-9F9D-6FB8BE13A842}">
      <dsp:nvSpPr>
        <dsp:cNvPr id="0" name=""/>
        <dsp:cNvSpPr/>
      </dsp:nvSpPr>
      <dsp:spPr>
        <a:xfrm>
          <a:off x="4161383" y="0"/>
          <a:ext cx="1865789" cy="126515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755650">
            <a:lnSpc>
              <a:spcPct val="90000"/>
            </a:lnSpc>
            <a:spcBef>
              <a:spcPct val="0"/>
            </a:spcBef>
            <a:spcAft>
              <a:spcPct val="35000"/>
            </a:spcAft>
            <a:buNone/>
          </a:pPr>
          <a:r>
            <a:rPr lang="en-US" sz="1700" kern="1200" dirty="0"/>
            <a:t>Foothill De Anza Community College District Mission/Vision</a:t>
          </a:r>
        </a:p>
      </dsp:txBody>
      <dsp:txXfrm>
        <a:off x="4198438" y="37055"/>
        <a:ext cx="1791679" cy="1191048"/>
      </dsp:txXfrm>
    </dsp:sp>
    <dsp:sp modelId="{4F838BB1-494B-45F0-8DD5-B79E44452633}">
      <dsp:nvSpPr>
        <dsp:cNvPr id="0" name=""/>
        <dsp:cNvSpPr/>
      </dsp:nvSpPr>
      <dsp:spPr>
        <a:xfrm rot="21600000">
          <a:off x="6501443" y="2965365"/>
          <a:ext cx="2209704" cy="733752"/>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AB54835-D61B-4205-BAEE-ECEFA844F20C}">
      <dsp:nvSpPr>
        <dsp:cNvPr id="0" name=""/>
        <dsp:cNvSpPr/>
      </dsp:nvSpPr>
      <dsp:spPr>
        <a:xfrm>
          <a:off x="7829534" y="2499458"/>
          <a:ext cx="1682026" cy="160890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755650">
            <a:lnSpc>
              <a:spcPct val="90000"/>
            </a:lnSpc>
            <a:spcBef>
              <a:spcPct val="0"/>
            </a:spcBef>
            <a:spcAft>
              <a:spcPct val="35000"/>
            </a:spcAft>
            <a:buNone/>
          </a:pPr>
          <a:r>
            <a:rPr lang="en-US" sz="1700" kern="1200" dirty="0"/>
            <a:t>De Anza College Strategic Plan 2027-2030</a:t>
          </a:r>
        </a:p>
      </dsp:txBody>
      <dsp:txXfrm>
        <a:off x="7876657" y="2546581"/>
        <a:ext cx="1587780" cy="151465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196B2B-FB3B-4E66-9B75-BC40E4E7AEFD}">
      <dsp:nvSpPr>
        <dsp:cNvPr id="0" name=""/>
        <dsp:cNvSpPr/>
      </dsp:nvSpPr>
      <dsp:spPr>
        <a:xfrm rot="21018978">
          <a:off x="4507292" y="2642089"/>
          <a:ext cx="3181913" cy="3122304"/>
        </a:xfrm>
        <a:prstGeom prst="gear9">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DISTRICTWIDE STRATEGIC PRIORITIES</a:t>
          </a:r>
        </a:p>
        <a:p>
          <a:pPr marL="0" lvl="0" indent="0" algn="ctr" defTabSz="533400" rtl="0">
            <a:lnSpc>
              <a:spcPct val="90000"/>
            </a:lnSpc>
            <a:spcBef>
              <a:spcPct val="0"/>
            </a:spcBef>
            <a:spcAft>
              <a:spcPct val="35000"/>
            </a:spcAft>
            <a:buNone/>
          </a:pPr>
          <a:r>
            <a:rPr lang="en-US" sz="1200" b="1" kern="1200" dirty="0"/>
            <a:t>Equity by </a:t>
          </a:r>
          <a:r>
            <a:rPr lang="en-US" sz="1200" b="1" kern="1200" dirty="0">
              <a:latin typeface="Mohave"/>
            </a:rPr>
            <a:t>Design</a:t>
          </a:r>
        </a:p>
        <a:p>
          <a:pPr marL="0" lvl="0" indent="0" algn="ctr" defTabSz="533400" rtl="0">
            <a:lnSpc>
              <a:spcPct val="90000"/>
            </a:lnSpc>
            <a:spcBef>
              <a:spcPct val="0"/>
            </a:spcBef>
            <a:spcAft>
              <a:spcPct val="35000"/>
            </a:spcAft>
            <a:buNone/>
          </a:pPr>
          <a:r>
            <a:rPr lang="en-US" sz="1200" b="1" kern="1200" dirty="0">
              <a:latin typeface="Mohave"/>
            </a:rPr>
            <a:t>Learning</a:t>
          </a:r>
          <a:r>
            <a:rPr lang="en-US" sz="1200" b="1" kern="1200" dirty="0"/>
            <a:t> &amp; </a:t>
          </a:r>
          <a:r>
            <a:rPr lang="en-US" sz="1200" b="1" kern="1200" dirty="0">
              <a:latin typeface="Mohave"/>
            </a:rPr>
            <a:t>Innovation</a:t>
          </a:r>
        </a:p>
        <a:p>
          <a:pPr marL="0" lvl="0" indent="0" algn="ctr" defTabSz="533400">
            <a:lnSpc>
              <a:spcPct val="90000"/>
            </a:lnSpc>
            <a:spcBef>
              <a:spcPct val="0"/>
            </a:spcBef>
            <a:spcAft>
              <a:spcPct val="35000"/>
            </a:spcAft>
            <a:buNone/>
          </a:pPr>
          <a:r>
            <a:rPr lang="en-US" sz="1200" b="1" kern="1200" dirty="0">
              <a:latin typeface="Mohave"/>
            </a:rPr>
            <a:t>Digital</a:t>
          </a:r>
          <a:r>
            <a:rPr lang="en-US" sz="1200" b="1" kern="1200" dirty="0"/>
            <a:t> Transformation</a:t>
          </a:r>
        </a:p>
        <a:p>
          <a:pPr marL="0" lvl="0" indent="0" algn="ctr" defTabSz="533400">
            <a:lnSpc>
              <a:spcPct val="90000"/>
            </a:lnSpc>
            <a:spcBef>
              <a:spcPct val="0"/>
            </a:spcBef>
            <a:spcAft>
              <a:spcPct val="35000"/>
            </a:spcAft>
            <a:buNone/>
          </a:pPr>
          <a:r>
            <a:rPr lang="en-US" sz="1200" b="1" kern="1200" dirty="0"/>
            <a:t>Career Pathways</a:t>
          </a:r>
        </a:p>
        <a:p>
          <a:pPr marL="0" lvl="0" indent="0" algn="ctr" defTabSz="533400">
            <a:lnSpc>
              <a:spcPct val="90000"/>
            </a:lnSpc>
            <a:spcBef>
              <a:spcPct val="0"/>
            </a:spcBef>
            <a:spcAft>
              <a:spcPct val="35000"/>
            </a:spcAft>
            <a:buNone/>
          </a:pPr>
          <a:r>
            <a:rPr lang="en-US" sz="1200" b="1" kern="1200" dirty="0"/>
            <a:t>Global Citizenship</a:t>
          </a:r>
        </a:p>
      </dsp:txBody>
      <dsp:txXfrm>
        <a:off x="5137950" y="3373863"/>
        <a:ext cx="1911411" cy="1604929"/>
      </dsp:txXfrm>
    </dsp:sp>
    <dsp:sp modelId="{20FE8621-7A8B-4542-B626-31C3D570CC16}">
      <dsp:nvSpPr>
        <dsp:cNvPr id="0" name=""/>
        <dsp:cNvSpPr/>
      </dsp:nvSpPr>
      <dsp:spPr>
        <a:xfrm rot="20687250">
          <a:off x="1564187" y="1730561"/>
          <a:ext cx="3489417" cy="3187716"/>
        </a:xfrm>
        <a:prstGeom prst="gear6">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FOOTHILL COLLEGE GOALS</a:t>
          </a:r>
        </a:p>
        <a:p>
          <a:pPr marL="0" lvl="0" indent="0" algn="ctr" defTabSz="533400">
            <a:lnSpc>
              <a:spcPct val="90000"/>
            </a:lnSpc>
            <a:spcBef>
              <a:spcPct val="0"/>
            </a:spcBef>
            <a:spcAft>
              <a:spcPct val="35000"/>
            </a:spcAft>
            <a:buNone/>
          </a:pPr>
          <a:r>
            <a:rPr lang="en-US" sz="1200" b="1" kern="1200" dirty="0"/>
            <a:t>Liberate student success </a:t>
          </a:r>
        </a:p>
        <a:p>
          <a:pPr marL="0" lvl="0" indent="0" algn="ctr" defTabSz="533400">
            <a:lnSpc>
              <a:spcPct val="90000"/>
            </a:lnSpc>
            <a:spcBef>
              <a:spcPct val="0"/>
            </a:spcBef>
            <a:spcAft>
              <a:spcPct val="35000"/>
            </a:spcAft>
            <a:buNone/>
          </a:pPr>
          <a:r>
            <a:rPr lang="en-US" sz="1200" b="1" kern="1200" dirty="0"/>
            <a:t>Transform educational programs</a:t>
          </a:r>
        </a:p>
        <a:p>
          <a:pPr marL="0" lvl="0" indent="0" algn="ctr" defTabSz="533400">
            <a:lnSpc>
              <a:spcPct val="90000"/>
            </a:lnSpc>
            <a:spcBef>
              <a:spcPct val="0"/>
            </a:spcBef>
            <a:spcAft>
              <a:spcPct val="35000"/>
            </a:spcAft>
            <a:buNone/>
          </a:pPr>
          <a:r>
            <a:rPr lang="en-US" sz="1200" b="1" kern="1200" dirty="0"/>
            <a:t>Strengthen organizational effectiveness</a:t>
          </a:r>
        </a:p>
        <a:p>
          <a:pPr marL="0" lvl="0" indent="0" algn="ctr" defTabSz="533400">
            <a:lnSpc>
              <a:spcPct val="90000"/>
            </a:lnSpc>
            <a:spcBef>
              <a:spcPct val="0"/>
            </a:spcBef>
            <a:spcAft>
              <a:spcPct val="35000"/>
            </a:spcAft>
            <a:buNone/>
          </a:pPr>
          <a:r>
            <a:rPr lang="en-US" sz="1200" b="1" kern="1200" dirty="0"/>
            <a:t>Lead a transformative college culture</a:t>
          </a:r>
        </a:p>
      </dsp:txBody>
      <dsp:txXfrm>
        <a:off x="2410560" y="2537928"/>
        <a:ext cx="1796671" cy="1572982"/>
      </dsp:txXfrm>
    </dsp:sp>
    <dsp:sp modelId="{72E34CD8-B882-4D9A-BF68-9995EF0EC9F0}">
      <dsp:nvSpPr>
        <dsp:cNvPr id="0" name=""/>
        <dsp:cNvSpPr/>
      </dsp:nvSpPr>
      <dsp:spPr>
        <a:xfrm rot="515771">
          <a:off x="3606570" y="162594"/>
          <a:ext cx="3180446" cy="2853458"/>
        </a:xfrm>
        <a:prstGeom prst="gear6">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DE ANZA COLLEGE GOALS</a:t>
          </a:r>
        </a:p>
        <a:p>
          <a:pPr marL="0" lvl="0" indent="0" algn="ctr" defTabSz="533400">
            <a:lnSpc>
              <a:spcPct val="90000"/>
            </a:lnSpc>
            <a:spcBef>
              <a:spcPct val="0"/>
            </a:spcBef>
            <a:spcAft>
              <a:spcPct val="35000"/>
            </a:spcAft>
            <a:buNone/>
          </a:pPr>
          <a:r>
            <a:rPr lang="en-US" sz="1200" b="1" kern="1200" dirty="0"/>
            <a:t>Create equitable access </a:t>
          </a:r>
        </a:p>
        <a:p>
          <a:pPr marL="0" lvl="0" indent="0" algn="ctr" defTabSz="533400">
            <a:lnSpc>
              <a:spcPct val="90000"/>
            </a:lnSpc>
            <a:spcBef>
              <a:spcPct val="0"/>
            </a:spcBef>
            <a:spcAft>
              <a:spcPct val="35000"/>
            </a:spcAft>
            <a:buNone/>
          </a:pPr>
          <a:r>
            <a:rPr lang="en-US" sz="1200" b="1" kern="1200" dirty="0"/>
            <a:t>Elevate equitable engagement</a:t>
          </a:r>
        </a:p>
        <a:p>
          <a:pPr marL="0" lvl="0" indent="0" algn="ctr" defTabSz="533400">
            <a:lnSpc>
              <a:spcPct val="90000"/>
            </a:lnSpc>
            <a:spcBef>
              <a:spcPct val="0"/>
            </a:spcBef>
            <a:spcAft>
              <a:spcPct val="35000"/>
            </a:spcAft>
            <a:buNone/>
          </a:pPr>
          <a:r>
            <a:rPr lang="en-US" sz="1200" b="1" kern="1200" dirty="0"/>
            <a:t>Galvanize community impact</a:t>
          </a:r>
          <a:endParaRPr lang="en-US" sz="1400" kern="1200" dirty="0"/>
        </a:p>
      </dsp:txBody>
      <dsp:txXfrm rot="900000">
        <a:off x="4323530" y="769046"/>
        <a:ext cx="1746527" cy="1640553"/>
      </dsp:txXfrm>
    </dsp:sp>
    <dsp:sp modelId="{F692AFD2-606A-4D70-8D4A-EDCCD97FFC5C}">
      <dsp:nvSpPr>
        <dsp:cNvPr id="0" name=""/>
        <dsp:cNvSpPr/>
      </dsp:nvSpPr>
      <dsp:spPr>
        <a:xfrm>
          <a:off x="4389036" y="2402308"/>
          <a:ext cx="4032764" cy="4032764"/>
        </a:xfrm>
        <a:prstGeom prst="circularArrow">
          <a:avLst>
            <a:gd name="adj1" fmla="val 4688"/>
            <a:gd name="adj2" fmla="val 299029"/>
            <a:gd name="adj3" fmla="val 2543717"/>
            <a:gd name="adj4" fmla="val 15803153"/>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8C51BC7-0844-47C5-8243-7F95F99B5A98}">
      <dsp:nvSpPr>
        <dsp:cNvPr id="0" name=""/>
        <dsp:cNvSpPr/>
      </dsp:nvSpPr>
      <dsp:spPr>
        <a:xfrm rot="835823">
          <a:off x="1924094" y="1174034"/>
          <a:ext cx="2930055" cy="2930055"/>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AD1E1FB-9BE1-464E-9A2F-936A5B968323}">
      <dsp:nvSpPr>
        <dsp:cNvPr id="0" name=""/>
        <dsp:cNvSpPr/>
      </dsp:nvSpPr>
      <dsp:spPr>
        <a:xfrm rot="832757">
          <a:off x="3247302" y="-113989"/>
          <a:ext cx="3159189" cy="3159189"/>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BFD863-2C97-49A5-8479-74193619AA60}">
      <dsp:nvSpPr>
        <dsp:cNvPr id="0" name=""/>
        <dsp:cNvSpPr/>
      </dsp:nvSpPr>
      <dsp:spPr>
        <a:xfrm>
          <a:off x="0" y="5043637"/>
          <a:ext cx="8013789" cy="0"/>
        </a:xfrm>
        <a:prstGeom prst="line">
          <a:avLst/>
        </a:pr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4DF65D8-B55D-4E7D-87EC-35717872B4ED}">
      <dsp:nvSpPr>
        <dsp:cNvPr id="0" name=""/>
        <dsp:cNvSpPr/>
      </dsp:nvSpPr>
      <dsp:spPr>
        <a:xfrm>
          <a:off x="0" y="4025924"/>
          <a:ext cx="8013789" cy="0"/>
        </a:xfrm>
        <a:prstGeom prst="line">
          <a:avLst/>
        </a:pr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08E42DA-D6EC-4DC2-851E-15CAAB2A6FC4}">
      <dsp:nvSpPr>
        <dsp:cNvPr id="0" name=""/>
        <dsp:cNvSpPr/>
      </dsp:nvSpPr>
      <dsp:spPr>
        <a:xfrm>
          <a:off x="0" y="3008212"/>
          <a:ext cx="8013789" cy="0"/>
        </a:xfrm>
        <a:prstGeom prst="line">
          <a:avLst/>
        </a:pr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787A8E6-FED5-49FA-849F-C0BF49643E4C}">
      <dsp:nvSpPr>
        <dsp:cNvPr id="0" name=""/>
        <dsp:cNvSpPr/>
      </dsp:nvSpPr>
      <dsp:spPr>
        <a:xfrm>
          <a:off x="0" y="1990500"/>
          <a:ext cx="8013789" cy="0"/>
        </a:xfrm>
        <a:prstGeom prst="line">
          <a:avLst/>
        </a:pr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B17D97E-CA03-4ABA-AA42-10B2866F7879}">
      <dsp:nvSpPr>
        <dsp:cNvPr id="0" name=""/>
        <dsp:cNvSpPr/>
      </dsp:nvSpPr>
      <dsp:spPr>
        <a:xfrm>
          <a:off x="0" y="972787"/>
          <a:ext cx="8013789" cy="0"/>
        </a:xfrm>
        <a:prstGeom prst="line">
          <a:avLst/>
        </a:pr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63DB69-3BD3-41EE-A402-2C46964B743D}">
      <dsp:nvSpPr>
        <dsp:cNvPr id="0" name=""/>
        <dsp:cNvSpPr/>
      </dsp:nvSpPr>
      <dsp:spPr>
        <a:xfrm>
          <a:off x="2083585" y="3537"/>
          <a:ext cx="5930203" cy="9692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b" anchorCtr="0">
          <a:noAutofit/>
        </a:bodyPr>
        <a:lstStyle/>
        <a:p>
          <a:pPr marL="0" lvl="0" indent="0" algn="l" defTabSz="711200">
            <a:lnSpc>
              <a:spcPct val="90000"/>
            </a:lnSpc>
            <a:spcBef>
              <a:spcPct val="0"/>
            </a:spcBef>
            <a:spcAft>
              <a:spcPct val="35000"/>
            </a:spcAft>
            <a:buNone/>
          </a:pPr>
          <a:r>
            <a:rPr lang="en-US" sz="1600" kern="1200" dirty="0">
              <a:solidFill>
                <a:srgbClr val="000000">
                  <a:hueOff val="0"/>
                  <a:satOff val="0"/>
                  <a:lumOff val="0"/>
                  <a:alphaOff val="0"/>
                </a:srgbClr>
              </a:solidFill>
              <a:latin typeface="Tenorite"/>
              <a:ea typeface="+mn-ea"/>
              <a:cs typeface="+mn-cs"/>
            </a:rPr>
            <a:t>By Fall, redesign course scheduling to support workforce </a:t>
          </a:r>
          <a:r>
            <a:rPr lang="en-US" sz="1600" kern="1200" dirty="0" err="1">
              <a:solidFill>
                <a:srgbClr val="000000">
                  <a:hueOff val="0"/>
                  <a:satOff val="0"/>
                  <a:lumOff val="0"/>
                  <a:alphaOff val="0"/>
                </a:srgbClr>
              </a:solidFill>
              <a:latin typeface="Tenorite"/>
              <a:ea typeface="+mn-ea"/>
              <a:cs typeface="+mn-cs"/>
            </a:rPr>
            <a:t>pell</a:t>
          </a:r>
          <a:r>
            <a:rPr lang="en-US" sz="1600" kern="1200" dirty="0">
              <a:solidFill>
                <a:srgbClr val="000000">
                  <a:hueOff val="0"/>
                  <a:satOff val="0"/>
                  <a:lumOff val="0"/>
                  <a:alphaOff val="0"/>
                </a:srgbClr>
              </a:solidFill>
              <a:latin typeface="Tenorite"/>
              <a:ea typeface="+mn-ea"/>
              <a:cs typeface="+mn-cs"/>
            </a:rPr>
            <a:t> implementation to ensure 30% of eligible programs are in accelerated pathways.</a:t>
          </a:r>
        </a:p>
      </dsp:txBody>
      <dsp:txXfrm>
        <a:off x="2083585" y="3537"/>
        <a:ext cx="5930203" cy="969249"/>
      </dsp:txXfrm>
    </dsp:sp>
    <dsp:sp modelId="{E5B775F3-CDBB-413A-BA63-5539C69C69DD}">
      <dsp:nvSpPr>
        <dsp:cNvPr id="0" name=""/>
        <dsp:cNvSpPr/>
      </dsp:nvSpPr>
      <dsp:spPr>
        <a:xfrm>
          <a:off x="0" y="3537"/>
          <a:ext cx="2083585" cy="969249"/>
        </a:xfrm>
        <a:prstGeom prst="round2SameRect">
          <a:avLst>
            <a:gd name="adj1" fmla="val 16670"/>
            <a:gd name="adj2" fmla="val 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en-US" sz="2000" kern="1200" dirty="0"/>
            <a:t>Equity</a:t>
          </a:r>
        </a:p>
      </dsp:txBody>
      <dsp:txXfrm>
        <a:off x="47323" y="50860"/>
        <a:ext cx="1988939" cy="921926"/>
      </dsp:txXfrm>
    </dsp:sp>
    <dsp:sp modelId="{FD3D6EF8-0F15-4227-B2BB-CEC13E677C71}">
      <dsp:nvSpPr>
        <dsp:cNvPr id="0" name=""/>
        <dsp:cNvSpPr/>
      </dsp:nvSpPr>
      <dsp:spPr>
        <a:xfrm>
          <a:off x="2083585" y="1021250"/>
          <a:ext cx="5930203" cy="9692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b" anchorCtr="0">
          <a:noAutofit/>
        </a:bodyPr>
        <a:lstStyle/>
        <a:p>
          <a:pPr marL="0" lvl="0" indent="0" algn="l" defTabSz="711200">
            <a:lnSpc>
              <a:spcPct val="90000"/>
            </a:lnSpc>
            <a:spcBef>
              <a:spcPct val="0"/>
            </a:spcBef>
            <a:spcAft>
              <a:spcPct val="35000"/>
            </a:spcAft>
            <a:buNone/>
          </a:pPr>
          <a:r>
            <a:rPr lang="en-US" sz="1600" kern="1200" dirty="0">
              <a:solidFill>
                <a:srgbClr val="000000">
                  <a:hueOff val="0"/>
                  <a:satOff val="0"/>
                  <a:lumOff val="0"/>
                  <a:alphaOff val="0"/>
                </a:srgbClr>
              </a:solidFill>
              <a:latin typeface="Tenorite"/>
              <a:ea typeface="+mn-ea"/>
              <a:cs typeface="+mn-cs"/>
            </a:rPr>
            <a:t>Create 5 academic pathways for dual admissions articulation with UC/CSU transfer institutions by Fall 2027.</a:t>
          </a:r>
        </a:p>
      </dsp:txBody>
      <dsp:txXfrm>
        <a:off x="2083585" y="1021250"/>
        <a:ext cx="5930203" cy="969249"/>
      </dsp:txXfrm>
    </dsp:sp>
    <dsp:sp modelId="{DED583E9-3781-446B-BBA6-727F610E57CF}">
      <dsp:nvSpPr>
        <dsp:cNvPr id="0" name=""/>
        <dsp:cNvSpPr/>
      </dsp:nvSpPr>
      <dsp:spPr>
        <a:xfrm>
          <a:off x="0" y="1021250"/>
          <a:ext cx="2083585" cy="969249"/>
        </a:xfrm>
        <a:prstGeom prst="round2SameRect">
          <a:avLst>
            <a:gd name="adj1" fmla="val 16670"/>
            <a:gd name="adj2" fmla="val 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en-US" sz="2000" kern="1200" dirty="0"/>
            <a:t>Learning</a:t>
          </a:r>
        </a:p>
      </dsp:txBody>
      <dsp:txXfrm>
        <a:off x="47323" y="1068573"/>
        <a:ext cx="1988939" cy="921926"/>
      </dsp:txXfrm>
    </dsp:sp>
    <dsp:sp modelId="{C8D8B9C5-FE27-4974-B066-3BD844DE389C}">
      <dsp:nvSpPr>
        <dsp:cNvPr id="0" name=""/>
        <dsp:cNvSpPr/>
      </dsp:nvSpPr>
      <dsp:spPr>
        <a:xfrm>
          <a:off x="2083585" y="2038962"/>
          <a:ext cx="5930203" cy="9692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b" anchorCtr="0">
          <a:noAutofit/>
        </a:bodyPr>
        <a:lstStyle/>
        <a:p>
          <a:pPr marL="0" lvl="0" indent="0" algn="l" defTabSz="711200">
            <a:lnSpc>
              <a:spcPct val="90000"/>
            </a:lnSpc>
            <a:spcBef>
              <a:spcPct val="0"/>
            </a:spcBef>
            <a:spcAft>
              <a:spcPct val="35000"/>
            </a:spcAft>
            <a:buNone/>
          </a:pPr>
          <a:r>
            <a:rPr lang="en-US" sz="1600" kern="1200" dirty="0">
              <a:solidFill>
                <a:srgbClr val="000000">
                  <a:hueOff val="0"/>
                  <a:satOff val="0"/>
                  <a:lumOff val="0"/>
                  <a:alphaOff val="0"/>
                </a:srgbClr>
              </a:solidFill>
              <a:latin typeface="Tenorite"/>
              <a:ea typeface="+mn-ea"/>
              <a:cs typeface="+mn-cs"/>
            </a:rPr>
            <a:t>By 2027 a framework for digital transformation is defined and applied to enhance the student experience.</a:t>
          </a:r>
        </a:p>
      </dsp:txBody>
      <dsp:txXfrm>
        <a:off x="2083585" y="2038962"/>
        <a:ext cx="5930203" cy="969249"/>
      </dsp:txXfrm>
    </dsp:sp>
    <dsp:sp modelId="{9ED830BA-A11B-4AC8-BFAA-B4ED61E5CB58}">
      <dsp:nvSpPr>
        <dsp:cNvPr id="0" name=""/>
        <dsp:cNvSpPr/>
      </dsp:nvSpPr>
      <dsp:spPr>
        <a:xfrm>
          <a:off x="0" y="2038962"/>
          <a:ext cx="2083585" cy="969249"/>
        </a:xfrm>
        <a:prstGeom prst="round2SameRect">
          <a:avLst>
            <a:gd name="adj1" fmla="val 16670"/>
            <a:gd name="adj2" fmla="val 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en-US" sz="2000" kern="1200" dirty="0"/>
            <a:t>Digital Transformation</a:t>
          </a:r>
        </a:p>
      </dsp:txBody>
      <dsp:txXfrm>
        <a:off x="47323" y="2086285"/>
        <a:ext cx="1988939" cy="921926"/>
      </dsp:txXfrm>
    </dsp:sp>
    <dsp:sp modelId="{9E53B9AC-AF87-4905-9EEC-85AF2FD9634A}">
      <dsp:nvSpPr>
        <dsp:cNvPr id="0" name=""/>
        <dsp:cNvSpPr/>
      </dsp:nvSpPr>
      <dsp:spPr>
        <a:xfrm>
          <a:off x="2083585" y="3056674"/>
          <a:ext cx="5930203" cy="9692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b" anchorCtr="0">
          <a:noAutofit/>
        </a:bodyPr>
        <a:lstStyle/>
        <a:p>
          <a:pPr marL="0" lvl="0" indent="0" algn="l" defTabSz="711200">
            <a:lnSpc>
              <a:spcPct val="90000"/>
            </a:lnSpc>
            <a:spcBef>
              <a:spcPct val="0"/>
            </a:spcBef>
            <a:spcAft>
              <a:spcPct val="35000"/>
            </a:spcAft>
            <a:buNone/>
          </a:pPr>
          <a:r>
            <a:rPr lang="en-US" sz="1600" kern="1200" dirty="0">
              <a:solidFill>
                <a:srgbClr val="000000">
                  <a:hueOff val="0"/>
                  <a:satOff val="0"/>
                  <a:lumOff val="0"/>
                  <a:alphaOff val="0"/>
                </a:srgbClr>
              </a:solidFill>
              <a:latin typeface="Tenorite"/>
              <a:ea typeface="+mn-ea"/>
              <a:cs typeface="+mn-cs"/>
            </a:rPr>
            <a:t>Ensure all CTE programs are aligned with labor market demand by the end of Spring 2029.</a:t>
          </a:r>
        </a:p>
      </dsp:txBody>
      <dsp:txXfrm>
        <a:off x="2083585" y="3056674"/>
        <a:ext cx="5930203" cy="969249"/>
      </dsp:txXfrm>
    </dsp:sp>
    <dsp:sp modelId="{217E0457-9626-4DF0-9ECA-3997B52CCD58}">
      <dsp:nvSpPr>
        <dsp:cNvPr id="0" name=""/>
        <dsp:cNvSpPr/>
      </dsp:nvSpPr>
      <dsp:spPr>
        <a:xfrm>
          <a:off x="0" y="3056674"/>
          <a:ext cx="2083585" cy="969249"/>
        </a:xfrm>
        <a:prstGeom prst="round2SameRect">
          <a:avLst>
            <a:gd name="adj1" fmla="val 16670"/>
            <a:gd name="adj2" fmla="val 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en-US" sz="2000" kern="1200" dirty="0"/>
            <a:t>Career Pathways</a:t>
          </a:r>
        </a:p>
      </dsp:txBody>
      <dsp:txXfrm>
        <a:off x="47323" y="3103997"/>
        <a:ext cx="1988939" cy="921926"/>
      </dsp:txXfrm>
    </dsp:sp>
    <dsp:sp modelId="{61494E9A-0A94-4A91-884B-4A72AB5ED966}">
      <dsp:nvSpPr>
        <dsp:cNvPr id="0" name=""/>
        <dsp:cNvSpPr/>
      </dsp:nvSpPr>
      <dsp:spPr>
        <a:xfrm>
          <a:off x="2083585" y="4074387"/>
          <a:ext cx="5930203" cy="9692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b" anchorCtr="0">
          <a:noAutofit/>
        </a:bodyPr>
        <a:lstStyle/>
        <a:p>
          <a:pPr marL="0" lvl="0" indent="0" algn="l" defTabSz="711200">
            <a:lnSpc>
              <a:spcPct val="90000"/>
            </a:lnSpc>
            <a:spcBef>
              <a:spcPct val="0"/>
            </a:spcBef>
            <a:spcAft>
              <a:spcPct val="35000"/>
            </a:spcAft>
            <a:buNone/>
          </a:pPr>
          <a:r>
            <a:rPr lang="en-US" sz="1600" kern="1200" dirty="0">
              <a:solidFill>
                <a:srgbClr val="000000">
                  <a:hueOff val="0"/>
                  <a:satOff val="0"/>
                  <a:lumOff val="0"/>
                  <a:alphaOff val="0"/>
                </a:srgbClr>
              </a:solidFill>
              <a:latin typeface="Tenorite"/>
              <a:ea typeface="+mn-ea"/>
              <a:cs typeface="+mn-cs"/>
            </a:rPr>
            <a:t>Every student enrolled in Area 4 (</a:t>
          </a:r>
          <a:r>
            <a:rPr lang="en-US" sz="1600" kern="1200" dirty="0" err="1">
              <a:solidFill>
                <a:srgbClr val="000000">
                  <a:hueOff val="0"/>
                  <a:satOff val="0"/>
                  <a:lumOff val="0"/>
                  <a:alphaOff val="0"/>
                </a:srgbClr>
              </a:solidFill>
              <a:latin typeface="Tenorite"/>
              <a:ea typeface="+mn-ea"/>
              <a:cs typeface="+mn-cs"/>
            </a:rPr>
            <a:t>CalGETC</a:t>
          </a:r>
          <a:r>
            <a:rPr lang="en-US" sz="1600" kern="1200" dirty="0">
              <a:solidFill>
                <a:srgbClr val="000000">
                  <a:hueOff val="0"/>
                  <a:satOff val="0"/>
                  <a:lumOff val="0"/>
                  <a:alphaOff val="0"/>
                </a:srgbClr>
              </a:solidFill>
              <a:latin typeface="Tenorite"/>
              <a:ea typeface="+mn-ea"/>
              <a:cs typeface="+mn-cs"/>
            </a:rPr>
            <a:t>) will engage in civic and community engagement by 2030. </a:t>
          </a:r>
        </a:p>
      </dsp:txBody>
      <dsp:txXfrm>
        <a:off x="2083585" y="4074387"/>
        <a:ext cx="5930203" cy="969249"/>
      </dsp:txXfrm>
    </dsp:sp>
    <dsp:sp modelId="{42E7CCB4-CF5E-4321-B5AA-C6D6769DBD8E}">
      <dsp:nvSpPr>
        <dsp:cNvPr id="0" name=""/>
        <dsp:cNvSpPr/>
      </dsp:nvSpPr>
      <dsp:spPr>
        <a:xfrm>
          <a:off x="0" y="4074387"/>
          <a:ext cx="2083585" cy="969249"/>
        </a:xfrm>
        <a:prstGeom prst="round2SameRect">
          <a:avLst>
            <a:gd name="adj1" fmla="val 16670"/>
            <a:gd name="adj2" fmla="val 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en-US" sz="2000" kern="1200"/>
            <a:t>Global Citizenship</a:t>
          </a:r>
          <a:endParaRPr lang="en-US" sz="2000" kern="1200" dirty="0"/>
        </a:p>
      </dsp:txBody>
      <dsp:txXfrm>
        <a:off x="47323" y="4121710"/>
        <a:ext cx="1988939" cy="921926"/>
      </dsp:txXfrm>
    </dsp:sp>
  </dsp:spTree>
</dsp:drawing>
</file>

<file path=ppt/diagrams/layout1.xml><?xml version="1.0" encoding="utf-8"?>
<dgm:layoutDef xmlns:dgm="http://schemas.openxmlformats.org/drawingml/2006/diagram" xmlns:a="http://schemas.openxmlformats.org/drawingml/2006/main" uniqueId="urn:microsoft.com/office/officeart/2017/3/layout/HorizontalPathTimeline">
  <dgm:title val="Horizontal Path Timeline"/>
  <dgm:desc val="Use to show a list of events in chronological order. The rectangular shape contains the description while the date is shown near the circular dot along the time line. It's the perfect SmartArt for displaying large amount of text with a short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refType="h" fact="0.04"/>
      <dgm:constr type="ctrY" for="ch" forName="divider" refType="h" fact="0.5"/>
      <dgm:constr type="l" for="ch" forName="divider"/>
      <dgm:constr type="w" for="ch" forName="nodes" refType="w"/>
      <dgm:constr type="h" for="ch" forName="nodes" refType="h"/>
    </dgm:constrLst>
    <dgm:layoutNode name="divider" styleLbl="node1">
      <dgm:alg type="sp"/>
      <dgm:shape xmlns:r="http://schemas.openxmlformats.org/officeDocument/2006/relationships" type="rect" r:blip="" zOrderOff="2">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
                <dgm:constr type="l" for="ch" forName="L1TextContainer" refType="w" fact="0.1"/>
                <dgm:constr type="t" for="ch" forName="L1TextContainer" refType="h" fact="0.537"/>
                <dgm:constr type="h" for="ch" forName="L1TextContainer" refType="h" fact="0.113"/>
                <dgm:constr type="w" for="ch" forName="L2TextContainerWrapper" refType="w" fact="0.88"/>
                <dgm:constr type="h" for="ch" forName="L2TextContainerWrapper" refType="h" fact="0.31"/>
                <dgm:constr type="b" for="ch" forName="L2TextContainerWrapper" refType="h" fact="0.31"/>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31"/>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
                <dgm:constr type="l" for="ch" forName="L1TextContainer" refType="w" fact="0.1"/>
                <dgm:constr type="t" for="ch" forName="L1TextContainer" refType="h" fact="0.35"/>
                <dgm:constr type="h" for="ch" forName="L1TextContainer" refType="h" fact="0.113"/>
                <dgm:constr type="w" for="ch" forName="L2TextContainerWrapper" refType="w" fact="0.88"/>
                <dgm:constr type="h" for="ch" forName="L2TextContainerWrapper" refType="h" fact="0.31"/>
                <dgm:constr type="t" for="ch" forName="L2TextContainerWrapper" refType="h" fact="0.69"/>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52"/>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styleLbl="bgAccFollowNode1">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45"/>
                  <dgm:constr type="b" for="ch" forName="L2TextContainer" refType="h"/>
                  <dgm:constr type="h" for="ch" forName="FlexibleEmptyPlaceHolder" refType="h" fact="0.55"/>
                </dgm:constrLst>
              </dgm:if>
              <dgm:else name="CaseForPlacingL2TextContaineBelowDivider">
                <dgm:constrLst>
                  <dgm:constr type="h" for="ch" forName="L2TextContainer" refType="h" fact="0.45"/>
                  <dgm:constr type="h" for="ch" forName="FlexibleEmptyPlaceHolder" refType="h" fact="0.55"/>
                  <dgm:constr type="b" for="ch" forName="FlexibleEmptyPlaceHolder" refType="h"/>
                </dgm:constrLst>
              </dgm:else>
            </dgm:choose>
            <dgm:layoutNode name="L2TextContainer" styleLbl="bgAccFollowNode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lMarg" refType="primFontSz" fact="0.75"/>
                <dgm:constr type="rMarg" refType="primFontSz" fact="0.75"/>
                <dgm:constr type="tMarg" refType="primFontSz" fact="0.75"/>
                <dgm:constr type="bMarg" refType="primFontSz" fact="0.75"/>
              </dgm:constrLst>
              <dgm:ruleLst>
                <dgm:rule type="h" val="INF" fact="NaN" max="NaN"/>
                <dgm:rule type="primFontSz" val="11" fact="NaN" max="NaN"/>
                <dgm:rule type="secFontSz" val="9"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alignNode1" moveWith="L2TextContainer">
            <dgm:alg type="sp"/>
            <dgm:shape xmlns:r="http://schemas.openxmlformats.org/officeDocument/2006/relationships" type="line" r:blip="" zOrderOff="-1">
              <dgm:adjLst/>
              <dgm:extLst>
                <a:ext uri="{B698B0E9-8C71-41B9-8309-B3DCBF30829C}">
                  <dgm1612:spPr xmlns:dgm1612="http://schemas.microsoft.com/office/drawing/2016/12/diagram">
                    <a:ln w="6350">
                      <a:prstDash val="dash"/>
                    </a:ln>
                  </dgm1612:spPr>
                </a:ext>
              </dgm:extLst>
            </dgm:shape>
            <dgm:presOf/>
            <dgm:constrLst/>
          </dgm:layoutNode>
          <dgm:layoutNode name="ConnectorPoint" styleLbl="fgAcc1" moveWith="L2TextContainer">
            <dgm:alg type="sp"/>
            <dgm:shape xmlns:r="http://schemas.openxmlformats.org/officeDocument/2006/relationships" type="ellipse" r:blip="" zOrderOff="10">
              <dgm:adjLst/>
              <dgm:extLst>
                <a:ext uri="{B698B0E9-8C71-41B9-8309-B3DCBF30829C}">
                  <dgm1612:spPr xmlns:dgm1612="http://schemas.microsoft.com/office/drawing/2016/12/diagram">
                    <a:ln>
                      <a:noFill/>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F98255-B34A-4CD5-9760-A30BB30DA688}" type="datetimeFigureOut">
              <a:rPr lang="en-US" smtClean="0"/>
              <a:t>3/4/2026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22E15A-A35C-4C59-BD37-1FB497AF068D}" type="slidenum">
              <a:rPr lang="en-US" smtClean="0"/>
              <a:t>‹#›</a:t>
            </a:fld>
            <a:endParaRPr lang="en-US"/>
          </a:p>
        </p:txBody>
      </p:sp>
    </p:spTree>
    <p:extLst>
      <p:ext uri="{BB962C8B-B14F-4D97-AF65-F5344CB8AC3E}">
        <p14:creationId xmlns:p14="http://schemas.microsoft.com/office/powerpoint/2010/main" val="958524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2</a:t>
            </a:fld>
            <a:endParaRPr lang="en-US" dirty="0"/>
          </a:p>
        </p:txBody>
      </p:sp>
    </p:spTree>
    <p:extLst>
      <p:ext uri="{BB962C8B-B14F-4D97-AF65-F5344CB8AC3E}">
        <p14:creationId xmlns:p14="http://schemas.microsoft.com/office/powerpoint/2010/main" val="29152478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F5556-34CE-894F-59F7-3B6ED95262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8294DC-F36B-419C-A930-BBBC65C4C2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0723B4-0563-F7E2-2E33-6F6E593A9CE3}"/>
              </a:ext>
            </a:extLst>
          </p:cNvPr>
          <p:cNvSpPr>
            <a:spLocks noGrp="1"/>
          </p:cNvSpPr>
          <p:nvPr>
            <p:ph type="body" idx="1"/>
          </p:nvPr>
        </p:nvSpPr>
        <p:spPr/>
        <p:txBody>
          <a:bodyPr/>
          <a:lstStyle/>
          <a:p>
            <a:r>
              <a:rPr lang="en-US" dirty="0"/>
              <a:t>-assumed practices </a:t>
            </a:r>
          </a:p>
        </p:txBody>
      </p:sp>
      <p:sp>
        <p:nvSpPr>
          <p:cNvPr id="4" name="Slide Number Placeholder 3">
            <a:extLst>
              <a:ext uri="{FF2B5EF4-FFF2-40B4-BE49-F238E27FC236}">
                <a16:creationId xmlns:a16="http://schemas.microsoft.com/office/drawing/2014/main" id="{842ADCF6-A318-489B-CAF5-F612618098DF}"/>
              </a:ext>
            </a:extLst>
          </p:cNvPr>
          <p:cNvSpPr>
            <a:spLocks noGrp="1"/>
          </p:cNvSpPr>
          <p:nvPr>
            <p:ph type="sldNum" sz="quarter" idx="5"/>
          </p:nvPr>
        </p:nvSpPr>
        <p:spPr/>
        <p:txBody>
          <a:bodyPr/>
          <a:lstStyle/>
          <a:p>
            <a:fld id="{F97DC217-DF71-1A49-B3EA-559F1F43B0FF}" type="slidenum">
              <a:rPr lang="en-US" smtClean="0"/>
              <a:t>12</a:t>
            </a:fld>
            <a:endParaRPr lang="en-US" dirty="0"/>
          </a:p>
        </p:txBody>
      </p:sp>
    </p:spTree>
    <p:extLst>
      <p:ext uri="{BB962C8B-B14F-4D97-AF65-F5344CB8AC3E}">
        <p14:creationId xmlns:p14="http://schemas.microsoft.com/office/powerpoint/2010/main" val="5660552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934CE-A903-D8EA-0C1D-CFC94F0509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35BCEB-18F7-1BD2-581F-B059808914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8A86D3-35BF-E812-6437-8D441DA4CE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8E8431-AAB7-73FB-57F6-600BAA1AA776}"/>
              </a:ext>
            </a:extLst>
          </p:cNvPr>
          <p:cNvSpPr>
            <a:spLocks noGrp="1"/>
          </p:cNvSpPr>
          <p:nvPr>
            <p:ph type="sldNum" sz="quarter" idx="5"/>
          </p:nvPr>
        </p:nvSpPr>
        <p:spPr/>
        <p:txBody>
          <a:bodyPr/>
          <a:lstStyle/>
          <a:p>
            <a:fld id="{F97DC217-DF71-1A49-B3EA-559F1F43B0FF}" type="slidenum">
              <a:rPr lang="en-US" smtClean="0"/>
              <a:t>14</a:t>
            </a:fld>
            <a:endParaRPr lang="en-US" dirty="0"/>
          </a:p>
        </p:txBody>
      </p:sp>
    </p:spTree>
    <p:extLst>
      <p:ext uri="{BB962C8B-B14F-4D97-AF65-F5344CB8AC3E}">
        <p14:creationId xmlns:p14="http://schemas.microsoft.com/office/powerpoint/2010/main" val="40351386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-District plan is inform and directed by board leadership, mission, vision – and all the external environmental factor – WHITE SPACE is our common ecosystem</a:t>
            </a:r>
          </a:p>
          <a:p>
            <a:r>
              <a:rPr lang="en-US" dirty="0"/>
              <a:t>-District plan should take into consideration college plans and goals (vehicles for accomplishing the mission/vision serving students and communities)</a:t>
            </a:r>
          </a:p>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4</a:t>
            </a:fld>
            <a:endParaRPr lang="en-US" dirty="0"/>
          </a:p>
        </p:txBody>
      </p:sp>
    </p:spTree>
    <p:extLst>
      <p:ext uri="{BB962C8B-B14F-4D97-AF65-F5344CB8AC3E}">
        <p14:creationId xmlns:p14="http://schemas.microsoft.com/office/powerpoint/2010/main" val="19389489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-Model to demonstrate working in tandem – CLOCKWORK </a:t>
            </a:r>
          </a:p>
          <a:p>
            <a:r>
              <a:rPr lang="en-US" dirty="0"/>
              <a:t>-When look at college goals and district wide priorities, support </a:t>
            </a:r>
            <a:r>
              <a:rPr lang="en-US" dirty="0" err="1"/>
              <a:t>eachother</a:t>
            </a:r>
            <a:r>
              <a:rPr lang="en-US" dirty="0"/>
              <a:t> to accomplish mission and vision</a:t>
            </a:r>
          </a:p>
          <a:p>
            <a:r>
              <a:rPr lang="en-US" dirty="0"/>
              <a:t>-units are moving parts that make the district move  </a:t>
            </a:r>
          </a:p>
        </p:txBody>
      </p:sp>
      <p:sp>
        <p:nvSpPr>
          <p:cNvPr id="4" name="Slide Number Placeholder 3"/>
          <p:cNvSpPr>
            <a:spLocks noGrp="1"/>
          </p:cNvSpPr>
          <p:nvPr>
            <p:ph type="sldNum" sz="quarter" idx="5"/>
          </p:nvPr>
        </p:nvSpPr>
        <p:spPr/>
        <p:txBody>
          <a:bodyPr/>
          <a:lstStyle/>
          <a:p>
            <a:fld id="{F97DC217-DF71-1A49-B3EA-559F1F43B0FF}" type="slidenum">
              <a:rPr lang="en-US" smtClean="0"/>
              <a:t>5</a:t>
            </a:fld>
            <a:endParaRPr lang="en-US" dirty="0"/>
          </a:p>
        </p:txBody>
      </p:sp>
    </p:spTree>
    <p:extLst>
      <p:ext uri="{BB962C8B-B14F-4D97-AF65-F5344CB8AC3E}">
        <p14:creationId xmlns:p14="http://schemas.microsoft.com/office/powerpoint/2010/main" val="3862743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6</a:t>
            </a:fld>
            <a:endParaRPr lang="en-US" dirty="0"/>
          </a:p>
        </p:txBody>
      </p:sp>
    </p:spTree>
    <p:extLst>
      <p:ext uri="{BB962C8B-B14F-4D97-AF65-F5344CB8AC3E}">
        <p14:creationId xmlns:p14="http://schemas.microsoft.com/office/powerpoint/2010/main" val="9648444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-assumed practices </a:t>
            </a:r>
          </a:p>
        </p:txBody>
      </p:sp>
      <p:sp>
        <p:nvSpPr>
          <p:cNvPr id="4" name="Slide Number Placeholder 3"/>
          <p:cNvSpPr>
            <a:spLocks noGrp="1"/>
          </p:cNvSpPr>
          <p:nvPr>
            <p:ph type="sldNum" sz="quarter" idx="5"/>
          </p:nvPr>
        </p:nvSpPr>
        <p:spPr/>
        <p:txBody>
          <a:bodyPr/>
          <a:lstStyle/>
          <a:p>
            <a:fld id="{F97DC217-DF71-1A49-B3EA-559F1F43B0FF}" type="slidenum">
              <a:rPr lang="en-US" smtClean="0"/>
              <a:t>7</a:t>
            </a:fld>
            <a:endParaRPr lang="en-US" dirty="0"/>
          </a:p>
        </p:txBody>
      </p:sp>
    </p:spTree>
    <p:extLst>
      <p:ext uri="{BB962C8B-B14F-4D97-AF65-F5344CB8AC3E}">
        <p14:creationId xmlns:p14="http://schemas.microsoft.com/office/powerpoint/2010/main" val="33190867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8</a:t>
            </a:fld>
            <a:endParaRPr lang="en-US" dirty="0"/>
          </a:p>
        </p:txBody>
      </p:sp>
    </p:spTree>
    <p:extLst>
      <p:ext uri="{BB962C8B-B14F-4D97-AF65-F5344CB8AC3E}">
        <p14:creationId xmlns:p14="http://schemas.microsoft.com/office/powerpoint/2010/main" val="41947933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9</a:t>
            </a:fld>
            <a:endParaRPr lang="en-US" dirty="0"/>
          </a:p>
        </p:txBody>
      </p:sp>
    </p:spTree>
    <p:extLst>
      <p:ext uri="{BB962C8B-B14F-4D97-AF65-F5344CB8AC3E}">
        <p14:creationId xmlns:p14="http://schemas.microsoft.com/office/powerpoint/2010/main" val="16390868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10</a:t>
            </a:fld>
            <a:endParaRPr lang="en-US" dirty="0"/>
          </a:p>
        </p:txBody>
      </p:sp>
    </p:spTree>
    <p:extLst>
      <p:ext uri="{BB962C8B-B14F-4D97-AF65-F5344CB8AC3E}">
        <p14:creationId xmlns:p14="http://schemas.microsoft.com/office/powerpoint/2010/main" val="24747787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11</a:t>
            </a:fld>
            <a:endParaRPr lang="en-US" dirty="0"/>
          </a:p>
        </p:txBody>
      </p:sp>
    </p:spTree>
    <p:extLst>
      <p:ext uri="{BB962C8B-B14F-4D97-AF65-F5344CB8AC3E}">
        <p14:creationId xmlns:p14="http://schemas.microsoft.com/office/powerpoint/2010/main" val="14251592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EDDFC5A-A5B1-E9A7-AEDB-E2B98F218800}"/>
              </a:ext>
            </a:extLst>
          </p:cNvPr>
          <p:cNvSpPr/>
          <p:nvPr userDrawn="1"/>
        </p:nvSpPr>
        <p:spPr>
          <a:xfrm>
            <a:off x="0" y="0"/>
            <a:ext cx="12192000" cy="3429000"/>
          </a:xfrm>
          <a:prstGeom prst="rect">
            <a:avLst/>
          </a:prstGeom>
          <a:gradFill flip="none" rotWithShape="1">
            <a:gsLst>
              <a:gs pos="27000">
                <a:srgbClr val="A61E2F"/>
              </a:gs>
              <a:gs pos="100000">
                <a:srgbClr val="FFC50E"/>
              </a:gs>
            </a:gsLst>
            <a:lin ang="189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33CDE4-4D66-F711-E2EE-1B1046A75556}"/>
              </a:ext>
            </a:extLst>
          </p:cNvPr>
          <p:cNvSpPr>
            <a:spLocks noGrp="1"/>
          </p:cNvSpPr>
          <p:nvPr>
            <p:ph type="ctrTitle"/>
          </p:nvPr>
        </p:nvSpPr>
        <p:spPr>
          <a:xfrm>
            <a:off x="593766" y="735569"/>
            <a:ext cx="11049593" cy="2387600"/>
          </a:xfrm>
        </p:spPr>
        <p:txBody>
          <a:bodyPr anchor="b"/>
          <a:lstStyle>
            <a:lvl1pPr algn="l">
              <a:defRPr sz="60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E132507E-E932-CA90-6811-F4150258F2DC}"/>
              </a:ext>
            </a:extLst>
          </p:cNvPr>
          <p:cNvSpPr>
            <a:spLocks noGrp="1"/>
          </p:cNvSpPr>
          <p:nvPr>
            <p:ph type="subTitle" idx="1"/>
          </p:nvPr>
        </p:nvSpPr>
        <p:spPr>
          <a:xfrm>
            <a:off x="593766" y="3696684"/>
            <a:ext cx="11049593"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7" name="Slide Number Placeholder 6">
            <a:extLst>
              <a:ext uri="{FF2B5EF4-FFF2-40B4-BE49-F238E27FC236}">
                <a16:creationId xmlns:a16="http://schemas.microsoft.com/office/drawing/2014/main" id="{77F35960-BDA8-D32F-C123-F7D9F26269BA}"/>
              </a:ext>
            </a:extLst>
          </p:cNvPr>
          <p:cNvSpPr>
            <a:spLocks noGrp="1"/>
          </p:cNvSpPr>
          <p:nvPr>
            <p:ph type="sldNum" sz="quarter" idx="10"/>
          </p:nvPr>
        </p:nvSpPr>
        <p:spPr/>
        <p:txBody>
          <a:bodyPr/>
          <a:lstStyle/>
          <a:p>
            <a:fld id="{C1F8A357-3268-9D4C-894E-E7995293D9E5}" type="slidenum">
              <a:rPr lang="en-US" smtClean="0"/>
              <a:pPr/>
              <a:t>‹#›</a:t>
            </a:fld>
            <a:endParaRPr lang="en-US" dirty="0"/>
          </a:p>
        </p:txBody>
      </p:sp>
      <p:pic>
        <p:nvPicPr>
          <p:cNvPr id="9" name="Graphic 8">
            <a:extLst>
              <a:ext uri="{FF2B5EF4-FFF2-40B4-BE49-F238E27FC236}">
                <a16:creationId xmlns:a16="http://schemas.microsoft.com/office/drawing/2014/main" id="{B15F3810-81A4-B89F-20F9-18D95B2758DD}"/>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93766" y="5719697"/>
            <a:ext cx="3220720" cy="636653"/>
          </a:xfrm>
          <a:prstGeom prst="rect">
            <a:avLst/>
          </a:prstGeom>
        </p:spPr>
      </p:pic>
    </p:spTree>
    <p:extLst>
      <p:ext uri="{BB962C8B-B14F-4D97-AF65-F5344CB8AC3E}">
        <p14:creationId xmlns:p14="http://schemas.microsoft.com/office/powerpoint/2010/main" val="2218478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and Right Image">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AC10D125-AB73-D276-4947-94204736A30D}"/>
              </a:ext>
              <a:ext uri="{C183D7F6-B498-43B3-948B-1728B52AA6E4}">
                <adec:decorative xmlns:adec="http://schemas.microsoft.com/office/drawing/2017/decorative" val="1"/>
              </a:ext>
            </a:extLst>
          </p:cNvPr>
          <p:cNvGrpSpPr/>
          <p:nvPr userDrawn="1"/>
        </p:nvGrpSpPr>
        <p:grpSpPr>
          <a:xfrm flipH="1">
            <a:off x="1" y="0"/>
            <a:ext cx="12191999" cy="6858000"/>
            <a:chOff x="1" y="0"/>
            <a:chExt cx="12191999" cy="6858000"/>
          </a:xfrm>
        </p:grpSpPr>
        <p:sp>
          <p:nvSpPr>
            <p:cNvPr id="4" name="Freeform 3">
              <a:extLst>
                <a:ext uri="{FF2B5EF4-FFF2-40B4-BE49-F238E27FC236}">
                  <a16:creationId xmlns:a16="http://schemas.microsoft.com/office/drawing/2014/main" id="{6A7F6A3F-E1DD-A246-9A6D-5F9B18BA2588}"/>
                </a:ext>
                <a:ext uri="{C183D7F6-B498-43B3-948B-1728B52AA6E4}">
                  <adec:decorative xmlns:adec="http://schemas.microsoft.com/office/drawing/2017/decorative" val="1"/>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 uri="{C183D7F6-B498-43B3-948B-1728B52AA6E4}">
                  <adec:decorative xmlns:adec="http://schemas.microsoft.com/office/drawing/2017/decorative" val="1"/>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 uri="{C183D7F6-B498-43B3-948B-1728B52AA6E4}">
                  <adec:decorative xmlns:adec="http://schemas.microsoft.com/office/drawing/2017/decorative" val="1"/>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 uri="{C183D7F6-B498-43B3-948B-1728B52AA6E4}">
                  <adec:decorative xmlns:adec="http://schemas.microsoft.com/office/drawing/2017/decorative" val="1"/>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1371600"/>
            <a:ext cx="5486400" cy="4114800"/>
          </a:xfrm>
        </p:spPr>
        <p:txBody>
          <a:bodyPr anchor="ctr" anchorCtr="0">
            <a:noAutofit/>
          </a:bodyPr>
          <a:lstStyle>
            <a:lvl1pPr>
              <a:defRPr sz="6000" b="1">
                <a:latin typeface="+mj-lt"/>
              </a:defRPr>
            </a:lvl1pPr>
          </a:lstStyle>
          <a:p>
            <a:r>
              <a:rPr lang="en-US" dirty="0"/>
              <a:t>Click to add title</a:t>
            </a:r>
          </a:p>
        </p:txBody>
      </p:sp>
      <p:sp>
        <p:nvSpPr>
          <p:cNvPr id="15" name="Picture Placeholder 14">
            <a:extLst>
              <a:ext uri="{FF2B5EF4-FFF2-40B4-BE49-F238E27FC236}">
                <a16:creationId xmlns:a16="http://schemas.microsoft.com/office/drawing/2014/main" id="{3124234B-E1C4-2616-9993-A23142AA69B2}"/>
              </a:ext>
            </a:extLst>
          </p:cNvPr>
          <p:cNvSpPr>
            <a:spLocks noGrp="1"/>
          </p:cNvSpPr>
          <p:nvPr>
            <p:ph type="pic" sz="quarter" idx="10"/>
          </p:nvPr>
        </p:nvSpPr>
        <p:spPr>
          <a:xfrm>
            <a:off x="7183438" y="1168400"/>
            <a:ext cx="4500562" cy="4521200"/>
          </a:xfrm>
          <a:prstGeom prst="ellipse">
            <a:avLst/>
          </a:prstGeom>
          <a:solidFill>
            <a:schemeClr val="accent2"/>
          </a:solidFill>
        </p:spPr>
        <p:txBody>
          <a:bodyPr/>
          <a:lstStyle>
            <a:lvl1pPr marL="0" indent="0" algn="ctr">
              <a:buNone/>
              <a:defRPr sz="2000"/>
            </a:lvl1pPr>
          </a:lstStyle>
          <a:p>
            <a:r>
              <a:rPr lang="en-US"/>
              <a:t>Click icon to add picture</a:t>
            </a: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786951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and Left Image">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AC10D125-AB73-D276-4947-94204736A30D}"/>
              </a:ext>
              <a:ext uri="{C183D7F6-B498-43B3-948B-1728B52AA6E4}">
                <adec:decorative xmlns:adec="http://schemas.microsoft.com/office/drawing/2017/decorative" val="1"/>
              </a:ext>
            </a:extLst>
          </p:cNvPr>
          <p:cNvGrpSpPr/>
          <p:nvPr userDrawn="1"/>
        </p:nvGrpSpPr>
        <p:grpSpPr>
          <a:xfrm>
            <a:off x="1" y="0"/>
            <a:ext cx="12191999" cy="6858000"/>
            <a:chOff x="1" y="0"/>
            <a:chExt cx="12191999" cy="6858000"/>
          </a:xfrm>
        </p:grpSpPr>
        <p:sp>
          <p:nvSpPr>
            <p:cNvPr id="4" name="Freeform 3">
              <a:extLst>
                <a:ext uri="{FF2B5EF4-FFF2-40B4-BE49-F238E27FC236}">
                  <a16:creationId xmlns:a16="http://schemas.microsoft.com/office/drawing/2014/main" id="{6A7F6A3F-E1DD-A246-9A6D-5F9B18BA2588}"/>
                </a:ext>
                <a:ext uri="{C183D7F6-B498-43B3-948B-1728B52AA6E4}">
                  <adec:decorative xmlns:adec="http://schemas.microsoft.com/office/drawing/2017/decorative" val="1"/>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 uri="{C183D7F6-B498-43B3-948B-1728B52AA6E4}">
                  <adec:decorative xmlns:adec="http://schemas.microsoft.com/office/drawing/2017/decorative" val="1"/>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 uri="{C183D7F6-B498-43B3-948B-1728B52AA6E4}">
                  <adec:decorative xmlns:adec="http://schemas.microsoft.com/office/drawing/2017/decorative" val="1"/>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 uri="{C183D7F6-B498-43B3-948B-1728B52AA6E4}">
                  <adec:decorative xmlns:adec="http://schemas.microsoft.com/office/drawing/2017/decorative" val="1"/>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5943600" y="457200"/>
            <a:ext cx="5120640" cy="3200400"/>
          </a:xfrm>
        </p:spPr>
        <p:txBody>
          <a:bodyPr anchor="b" anchorCtr="0">
            <a:noAutofit/>
          </a:bodyPr>
          <a:lstStyle>
            <a:lvl1pPr>
              <a:defRPr sz="6000" b="1">
                <a:latin typeface="+mj-lt"/>
              </a:defRPr>
            </a:lvl1pPr>
          </a:lstStyle>
          <a:p>
            <a:r>
              <a:rPr lang="en-US" dirty="0"/>
              <a:t>Click to add title</a:t>
            </a:r>
          </a:p>
        </p:txBody>
      </p:sp>
      <p:sp>
        <p:nvSpPr>
          <p:cNvPr id="3" name="Subtitle 2">
            <a:extLst>
              <a:ext uri="{FF2B5EF4-FFF2-40B4-BE49-F238E27FC236}">
                <a16:creationId xmlns:a16="http://schemas.microsoft.com/office/drawing/2014/main" id="{8763DBBF-E63D-81E5-E7CE-32F6F2C2F935}"/>
              </a:ext>
            </a:extLst>
          </p:cNvPr>
          <p:cNvSpPr>
            <a:spLocks noGrp="1"/>
          </p:cNvSpPr>
          <p:nvPr>
            <p:ph type="subTitle" idx="1" hasCustomPrompt="1"/>
          </p:nvPr>
        </p:nvSpPr>
        <p:spPr>
          <a:xfrm>
            <a:off x="5943598" y="3657600"/>
            <a:ext cx="5120640" cy="1828800"/>
          </a:xfrm>
        </p:spPr>
        <p:txBody>
          <a:bodyPr anchor="t" anchorCtr="0">
            <a:noAutofit/>
          </a:bodyPr>
          <a:lstStyle>
            <a:lvl1pPr marL="0" indent="0" algn="l">
              <a:buNone/>
              <a:defRPr sz="32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
        <p:nvSpPr>
          <p:cNvPr id="15" name="Picture Placeholder 14">
            <a:extLst>
              <a:ext uri="{FF2B5EF4-FFF2-40B4-BE49-F238E27FC236}">
                <a16:creationId xmlns:a16="http://schemas.microsoft.com/office/drawing/2014/main" id="{64033732-ADA1-C540-7276-3FF5CDEF2C5E}"/>
              </a:ext>
            </a:extLst>
          </p:cNvPr>
          <p:cNvSpPr>
            <a:spLocks noGrp="1"/>
          </p:cNvSpPr>
          <p:nvPr>
            <p:ph type="pic" sz="quarter" idx="10"/>
          </p:nvPr>
        </p:nvSpPr>
        <p:spPr>
          <a:xfrm>
            <a:off x="904238" y="1157224"/>
            <a:ext cx="4500562" cy="4521200"/>
          </a:xfrm>
          <a:prstGeom prst="ellipse">
            <a:avLst/>
          </a:prstGeom>
          <a:solidFill>
            <a:schemeClr val="accent2"/>
          </a:solidFill>
        </p:spPr>
        <p:txBody>
          <a:bodyPr/>
          <a:lstStyle>
            <a:lvl1pPr marL="0" indent="0" algn="ctr">
              <a:buNone/>
              <a:defRPr sz="2000"/>
            </a:lvl1pPr>
          </a:lstStyle>
          <a:p>
            <a:r>
              <a:rPr lang="en-US"/>
              <a:t>Click icon to add picture</a:t>
            </a: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7239980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and Image 2">
    <p:spTree>
      <p:nvGrpSpPr>
        <p:cNvPr id="1" name=""/>
        <p:cNvGrpSpPr/>
        <p:nvPr/>
      </p:nvGrpSpPr>
      <p:grpSpPr>
        <a:xfrm>
          <a:off x="0" y="0"/>
          <a:ext cx="0" cy="0"/>
          <a:chOff x="0" y="0"/>
          <a:chExt cx="0" cy="0"/>
        </a:xfrm>
      </p:grpSpPr>
      <p:grpSp>
        <p:nvGrpSpPr>
          <p:cNvPr id="14" name="Group 13">
            <a:extLst>
              <a:ext uri="{FF2B5EF4-FFF2-40B4-BE49-F238E27FC236}">
                <a16:creationId xmlns:a16="http://schemas.microsoft.com/office/drawing/2014/main" id="{79F46B00-4AE8-52A2-6926-FC2F5DD1FAD4}"/>
              </a:ext>
              <a:ext uri="{C183D7F6-B498-43B3-948B-1728B52AA6E4}">
                <adec:decorative xmlns:adec="http://schemas.microsoft.com/office/drawing/2017/decorative" val="1"/>
              </a:ext>
            </a:extLst>
          </p:cNvPr>
          <p:cNvGrpSpPr/>
          <p:nvPr userDrawn="1"/>
        </p:nvGrpSpPr>
        <p:grpSpPr>
          <a:xfrm>
            <a:off x="-2364" y="0"/>
            <a:ext cx="12194364" cy="6858000"/>
            <a:chOff x="-2364" y="0"/>
            <a:chExt cx="12194364" cy="6858000"/>
          </a:xfrm>
        </p:grpSpPr>
        <p:sp>
          <p:nvSpPr>
            <p:cNvPr id="4" name="Freeform 3">
              <a:extLst>
                <a:ext uri="{FF2B5EF4-FFF2-40B4-BE49-F238E27FC236}">
                  <a16:creationId xmlns:a16="http://schemas.microsoft.com/office/drawing/2014/main" id="{6A7F6A3F-E1DD-A246-9A6D-5F9B18BA2588}"/>
                </a:ext>
              </a:extLst>
            </p:cNvPr>
            <p:cNvSpPr/>
            <p:nvPr userDrawn="1"/>
          </p:nvSpPr>
          <p:spPr>
            <a:xfrm rot="5400000">
              <a:off x="8580896" y="0"/>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a:off x="-2364"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2587417"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5549489" y="457199"/>
            <a:ext cx="5943599" cy="1920240"/>
          </a:xfrm>
        </p:spPr>
        <p:txBody>
          <a:bodyPr anchor="b">
            <a:noAutofit/>
          </a:bodyPr>
          <a:lstStyle>
            <a:lvl1pPr>
              <a:defRPr sz="4200" b="1">
                <a:latin typeface="+mj-lt"/>
              </a:defRPr>
            </a:lvl1pPr>
          </a:lstStyle>
          <a:p>
            <a:r>
              <a:rPr lang="en-US" dirty="0"/>
              <a:t>Click to add title</a:t>
            </a:r>
          </a:p>
        </p:txBody>
      </p:sp>
      <p:sp>
        <p:nvSpPr>
          <p:cNvPr id="15" name="Content Placeholder 2">
            <a:extLst>
              <a:ext uri="{FF2B5EF4-FFF2-40B4-BE49-F238E27FC236}">
                <a16:creationId xmlns:a16="http://schemas.microsoft.com/office/drawing/2014/main" id="{6BBDFA0C-B372-969D-6C8A-F664A4BF8D41}"/>
              </a:ext>
            </a:extLst>
          </p:cNvPr>
          <p:cNvSpPr>
            <a:spLocks noGrp="1" noChangeAspect="1"/>
          </p:cNvSpPr>
          <p:nvPr>
            <p:ph idx="17" hasCustomPrompt="1"/>
          </p:nvPr>
        </p:nvSpPr>
        <p:spPr>
          <a:xfrm>
            <a:off x="823108" y="640080"/>
            <a:ext cx="4297680" cy="4297680"/>
          </a:xfrm>
          <a:prstGeom prst="ellipse">
            <a:avLst/>
          </a:prstGeom>
          <a:solidFill>
            <a:schemeClr val="accent2"/>
          </a:solidFill>
        </p:spPr>
        <p:txBody>
          <a:bodyPr anchor="ctr" anchorCtr="0">
            <a:noAutofit/>
          </a:bodyPr>
          <a:lstStyle>
            <a:lvl1pPr marL="0" indent="0" algn="ctr">
              <a:buFont typeface="Arial" panose="020B0604020202020204" pitchFamily="34" charset="0"/>
              <a:buNone/>
              <a:defRPr sz="2000">
                <a:latin typeface="+mn-lt"/>
              </a:defRPr>
            </a:lvl1pPr>
            <a:lvl2pPr marL="347663" indent="0" algn="ctr">
              <a:buFont typeface="Arial" panose="020B0604020202020204" pitchFamily="34" charset="0"/>
              <a:buNone/>
              <a:defRPr sz="2000">
                <a:latin typeface="+mn-lt"/>
              </a:defRPr>
            </a:lvl2pPr>
            <a:lvl3pPr marL="685800" indent="0" algn="ctr">
              <a:buFont typeface="Arial" panose="020B0604020202020204" pitchFamily="34" charset="0"/>
              <a:buNone/>
              <a:defRPr sz="2000">
                <a:latin typeface="+mn-lt"/>
              </a:defRPr>
            </a:lvl3pPr>
            <a:lvl4pPr marL="914400" indent="0" algn="ctr">
              <a:buFont typeface="Arial" panose="020B0604020202020204" pitchFamily="34" charset="0"/>
              <a:buNone/>
              <a:defRPr sz="2000">
                <a:latin typeface="+mn-lt"/>
              </a:defRPr>
            </a:lvl4pPr>
            <a:lvl5pPr marL="1143000" indent="0" algn="ctr">
              <a:buFont typeface="Arial" panose="020B0604020202020204" pitchFamily="34" charset="0"/>
              <a:buNone/>
              <a:defRPr sz="20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67114"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
        <p:nvSpPr>
          <p:cNvPr id="3" name="Content Placeholder 2">
            <a:extLst>
              <a:ext uri="{FF2B5EF4-FFF2-40B4-BE49-F238E27FC236}">
                <a16:creationId xmlns:a16="http://schemas.microsoft.com/office/drawing/2014/main" id="{99A8D2CC-EE75-85FA-1577-88C0BEC7B10C}"/>
              </a:ext>
            </a:extLst>
          </p:cNvPr>
          <p:cNvSpPr>
            <a:spLocks noGrp="1"/>
          </p:cNvSpPr>
          <p:nvPr>
            <p:ph idx="15" hasCustomPrompt="1"/>
          </p:nvPr>
        </p:nvSpPr>
        <p:spPr>
          <a:xfrm>
            <a:off x="5549490" y="2706369"/>
            <a:ext cx="5943600" cy="3383279"/>
          </a:xfrm>
        </p:spPr>
        <p:txBody>
          <a:bodyPr>
            <a:normAutofit/>
          </a:bodyPr>
          <a:lstStyle>
            <a:lvl1pPr marL="283464" indent="-283464">
              <a:spcBef>
                <a:spcPts val="1000"/>
              </a:spcBef>
              <a:buFont typeface="Arial" panose="020B0604020202020204" pitchFamily="34" charset="0"/>
              <a:buChar char="•"/>
              <a:defRPr sz="2000">
                <a:solidFill>
                  <a:schemeClr val="tx1"/>
                </a:solidFill>
                <a:latin typeface="+mn-lt"/>
              </a:defRPr>
            </a:lvl1pPr>
            <a:lvl2pPr marL="566928" indent="-283464">
              <a:spcBef>
                <a:spcPts val="1000"/>
              </a:spcBef>
              <a:buFont typeface="Arial" panose="020B0604020202020204" pitchFamily="34" charset="0"/>
              <a:buChar char="•"/>
              <a:defRPr sz="2000">
                <a:solidFill>
                  <a:schemeClr val="tx1"/>
                </a:solidFill>
                <a:latin typeface="+mn-lt"/>
              </a:defRPr>
            </a:lvl2pPr>
            <a:lvl3pPr marL="850392" indent="-283464">
              <a:spcBef>
                <a:spcPts val="1000"/>
              </a:spcBef>
              <a:buFont typeface="Arial" panose="020B0604020202020204" pitchFamily="34" charset="0"/>
              <a:buChar char="•"/>
              <a:defRPr sz="2000">
                <a:solidFill>
                  <a:schemeClr val="tx1"/>
                </a:solidFill>
                <a:latin typeface="+mn-lt"/>
              </a:defRPr>
            </a:lvl3pPr>
            <a:lvl4pPr marL="1133856" indent="-283464">
              <a:spcBef>
                <a:spcPts val="1000"/>
              </a:spcBef>
              <a:buFont typeface="Arial" panose="020B0604020202020204" pitchFamily="34" charset="0"/>
              <a:buChar char="•"/>
              <a:defRPr sz="2000">
                <a:solidFill>
                  <a:schemeClr val="tx1"/>
                </a:solidFill>
                <a:latin typeface="+mn-lt"/>
              </a:defRPr>
            </a:lvl4pPr>
            <a:lvl5pPr marL="1463040" indent="-283464">
              <a:spcBef>
                <a:spcPts val="1000"/>
              </a:spcBef>
              <a:buFont typeface="Arial" panose="020B0604020202020204" pitchFamily="34" charset="0"/>
              <a:buChar char="•"/>
              <a:defRPr sz="2000">
                <a:solidFill>
                  <a:schemeClr val="tx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921974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content 2">
    <p:bg>
      <p:bgPr>
        <a:solidFill>
          <a:schemeClr val="accent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CEDB282-8288-C81F-52B5-048A3E80C931}"/>
              </a:ext>
              <a:ext uri="{C183D7F6-B498-43B3-948B-1728B52AA6E4}">
                <adec:decorative xmlns:adec="http://schemas.microsoft.com/office/drawing/2017/decorative" val="1"/>
              </a:ext>
            </a:extLst>
          </p:cNvPr>
          <p:cNvGrpSpPr/>
          <p:nvPr userDrawn="1"/>
        </p:nvGrpSpPr>
        <p:grpSpPr>
          <a:xfrm>
            <a:off x="0" y="-1"/>
            <a:ext cx="12208822" cy="6858003"/>
            <a:chOff x="0" y="-1"/>
            <a:chExt cx="12208822" cy="6858003"/>
          </a:xfrm>
        </p:grpSpPr>
        <p:sp>
          <p:nvSpPr>
            <p:cNvPr id="7" name="Rectangle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14">
              <a:extLst>
                <a:ext uri="{FF2B5EF4-FFF2-40B4-BE49-F238E27FC236}">
                  <a16:creationId xmlns:a16="http://schemas.microsoft.com/office/drawing/2014/main" id="{2734DEB1-EC02-2E42-9292-4ADD115060A5}"/>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3" name="Title 1">
            <a:extLst>
              <a:ext uri="{FF2B5EF4-FFF2-40B4-BE49-F238E27FC236}">
                <a16:creationId xmlns:a16="http://schemas.microsoft.com/office/drawing/2014/main" id="{5E932F0D-7FC3-634B-932C-3625C16C8DE2}"/>
              </a:ext>
            </a:extLst>
          </p:cNvPr>
          <p:cNvSpPr>
            <a:spLocks noGrp="1"/>
          </p:cNvSpPr>
          <p:nvPr>
            <p:ph type="title" hasCustomPrompt="1"/>
          </p:nvPr>
        </p:nvSpPr>
        <p:spPr>
          <a:xfrm>
            <a:off x="1167492" y="45085"/>
            <a:ext cx="9779183" cy="1600835"/>
          </a:xfrm>
        </p:spPr>
        <p:txBody>
          <a:bodyPr anchor="b">
            <a:noAutofit/>
          </a:bodyPr>
          <a:lstStyle>
            <a:lvl1pPr>
              <a:defRPr sz="42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CA1EED44-783E-8705-4119-D7E9F7D4F2B4}"/>
              </a:ext>
            </a:extLst>
          </p:cNvPr>
          <p:cNvSpPr>
            <a:spLocks noGrp="1"/>
          </p:cNvSpPr>
          <p:nvPr>
            <p:ph idx="14" hasCustomPrompt="1"/>
          </p:nvPr>
        </p:nvSpPr>
        <p:spPr>
          <a:xfrm>
            <a:off x="1166087" y="2652713"/>
            <a:ext cx="9780587" cy="3436936"/>
          </a:xfrm>
        </p:spPr>
        <p:txBody>
          <a:bodyPr>
            <a:normAutofit/>
          </a:bodyPr>
          <a:lstStyle>
            <a:lvl1pPr marL="342900" indent="-283464">
              <a:spcBef>
                <a:spcPts val="1000"/>
              </a:spcBef>
              <a:buFont typeface="Arial" panose="020B0604020202020204" pitchFamily="34" charset="0"/>
              <a:buChar char="•"/>
              <a:defRPr sz="2000">
                <a:solidFill>
                  <a:schemeClr val="bg1"/>
                </a:solidFill>
                <a:latin typeface="+mn-lt"/>
              </a:defRPr>
            </a:lvl1pPr>
            <a:lvl2pPr marL="566928" indent="-283464">
              <a:spcBef>
                <a:spcPts val="1000"/>
              </a:spcBef>
              <a:buFont typeface="Arial" panose="020B0604020202020204" pitchFamily="34" charset="0"/>
              <a:buChar char="•"/>
              <a:defRPr sz="2000">
                <a:solidFill>
                  <a:schemeClr val="bg1"/>
                </a:solidFill>
                <a:latin typeface="+mn-lt"/>
              </a:defRPr>
            </a:lvl2pPr>
            <a:lvl3pPr marL="850392" indent="-283464">
              <a:spcBef>
                <a:spcPts val="1000"/>
              </a:spcBef>
              <a:buFont typeface="Arial" panose="020B0604020202020204" pitchFamily="34" charset="0"/>
              <a:buChar char="•"/>
              <a:defRPr sz="2000">
                <a:solidFill>
                  <a:schemeClr val="bg1"/>
                </a:solidFill>
                <a:latin typeface="+mn-lt"/>
              </a:defRPr>
            </a:lvl3pPr>
            <a:lvl4pPr marL="1097280" indent="-283464">
              <a:spcBef>
                <a:spcPts val="1000"/>
              </a:spcBef>
              <a:buFont typeface="Arial" panose="020B0604020202020204" pitchFamily="34" charset="0"/>
              <a:buChar char="•"/>
              <a:defRPr sz="2000">
                <a:solidFill>
                  <a:schemeClr val="bg1"/>
                </a:solidFill>
                <a:latin typeface="+mn-lt"/>
              </a:defRPr>
            </a:lvl4pPr>
            <a:lvl5pPr marL="1371600" indent="-283464">
              <a:spcBef>
                <a:spcPts val="1000"/>
              </a:spcBef>
              <a:buFont typeface="Arial" panose="020B0604020202020204" pitchFamily="34" charset="0"/>
              <a:buChar char="•"/>
              <a:defRPr sz="2000">
                <a:solidFill>
                  <a:schemeClr val="bg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E95D4F5-F69B-42F6-8A9D-330F696E144B}"/>
              </a:ext>
            </a:extLst>
          </p:cNvPr>
          <p:cNvSpPr>
            <a:spLocks noGrp="1"/>
          </p:cNvSpPr>
          <p:nvPr>
            <p:ph type="dt" sz="half" idx="10"/>
          </p:nvPr>
        </p:nvSpPr>
        <p:spPr/>
        <p:txBody>
          <a:bodyPr>
            <a:noAutofit/>
          </a:bodyPr>
          <a:lstStyle>
            <a:lvl1pPr>
              <a:defRPr>
                <a:solidFill>
                  <a:schemeClr val="accent2"/>
                </a:solidFill>
                <a:latin typeface="+mn-lt"/>
              </a:defRPr>
            </a:lvl1pPr>
          </a:lstStyle>
          <a:p>
            <a:r>
              <a:rPr lang="en-US" dirty="0"/>
              <a:t>9/8/20XX</a:t>
            </a:r>
          </a:p>
        </p:txBody>
      </p:sp>
      <p:sp>
        <p:nvSpPr>
          <p:cNvPr id="5" name="Footer Placeholder 4">
            <a:extLst>
              <a:ext uri="{FF2B5EF4-FFF2-40B4-BE49-F238E27FC236}">
                <a16:creationId xmlns:a16="http://schemas.microsoft.com/office/drawing/2014/main" id="{FA79A23A-2238-4904-8692-9F2DAE8B8FC9}"/>
              </a:ext>
            </a:extLst>
          </p:cNvPr>
          <p:cNvSpPr>
            <a:spLocks noGrp="1"/>
          </p:cNvSpPr>
          <p:nvPr>
            <p:ph type="ftr" sz="quarter" idx="11"/>
          </p:nvPr>
        </p:nvSpPr>
        <p:spPr/>
        <p:txBody>
          <a:bodyPr>
            <a:noAutofit/>
          </a:bodyPr>
          <a:lstStyle>
            <a:lvl1pPr>
              <a:defRPr>
                <a:solidFill>
                  <a:schemeClr val="accent2"/>
                </a:solidFill>
                <a:latin typeface="+mn-lt"/>
              </a:defRPr>
            </a:lvl1pPr>
          </a:lstStyle>
          <a:p>
            <a:endParaRPr lang="en-US" dirty="0"/>
          </a:p>
        </p:txBody>
      </p:sp>
      <p:sp>
        <p:nvSpPr>
          <p:cNvPr id="6" name="Slide Number Placeholder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9626189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and 2 Column Content">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14DB56B5-5DD7-95E3-52B2-EDC4B3F13058}"/>
              </a:ext>
              <a:ext uri="{C183D7F6-B498-43B3-948B-1728B52AA6E4}">
                <adec:decorative xmlns:adec="http://schemas.microsoft.com/office/drawing/2017/decorative" val="1"/>
              </a:ext>
            </a:extLst>
          </p:cNvPr>
          <p:cNvGrpSpPr/>
          <p:nvPr userDrawn="1"/>
        </p:nvGrpSpPr>
        <p:grpSpPr>
          <a:xfrm>
            <a:off x="1" y="0"/>
            <a:ext cx="12191999" cy="6858000"/>
            <a:chOff x="1" y="0"/>
            <a:chExt cx="12191999" cy="6858000"/>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136526"/>
            <a:ext cx="9601200" cy="1653371"/>
          </a:xfrm>
        </p:spPr>
        <p:txBody>
          <a:bodyPr anchor="b">
            <a:noAutofit/>
          </a:bodyPr>
          <a:lstStyle>
            <a:lvl1pPr>
              <a:defRPr sz="42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23984"/>
            <a:ext cx="4663440" cy="3332832"/>
          </a:xfrm>
        </p:spPr>
        <p:txBody>
          <a:bodyPr>
            <a:normAutofit/>
          </a:bodyPr>
          <a:lstStyle>
            <a:lvl1pPr marL="0" indent="0">
              <a:spcBef>
                <a:spcPts val="1000"/>
              </a:spcBef>
              <a:buFont typeface="Arial" panose="020B0604020202020204" pitchFamily="34" charset="0"/>
              <a:buNone/>
              <a:defRPr sz="2000">
                <a:latin typeface="+mn-lt"/>
              </a:defRPr>
            </a:lvl1pPr>
            <a:lvl2pPr marL="283464" indent="-283464">
              <a:spcBef>
                <a:spcPts val="1000"/>
              </a:spcBef>
              <a:buFont typeface="Arial" panose="020B0604020202020204" pitchFamily="34" charset="0"/>
              <a:buChar char="•"/>
              <a:defRPr sz="2000">
                <a:latin typeface="+mn-lt"/>
              </a:defRPr>
            </a:lvl2pPr>
            <a:lvl3pPr marL="566928" indent="-283464">
              <a:spcBef>
                <a:spcPts val="1000"/>
              </a:spcBef>
              <a:buFont typeface="Arial" panose="020B0604020202020204" pitchFamily="34" charset="0"/>
              <a:buChar char="•"/>
              <a:defRPr sz="2000">
                <a:latin typeface="+mn-lt"/>
              </a:defRPr>
            </a:lvl3pPr>
            <a:lvl4pPr marL="850392" indent="-283464">
              <a:spcBef>
                <a:spcPts val="1000"/>
              </a:spcBef>
              <a:buFont typeface="Arial" panose="020B0604020202020204" pitchFamily="34" charset="0"/>
              <a:buChar char="•"/>
              <a:defRPr sz="2000">
                <a:latin typeface="+mn-lt"/>
              </a:defRPr>
            </a:lvl4pPr>
            <a:lvl5pPr marL="1133856" indent="-283464">
              <a:spcBef>
                <a:spcPts val="1000"/>
              </a:spcBef>
              <a:buFont typeface="Arial" panose="020B0604020202020204" pitchFamily="34" charset="0"/>
              <a:buChar char="•"/>
              <a:defRPr sz="20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hasCustomPrompt="1"/>
          </p:nvPr>
        </p:nvSpPr>
        <p:spPr>
          <a:xfrm>
            <a:off x="6283235" y="2023984"/>
            <a:ext cx="4663440" cy="3332832"/>
          </a:xfrm>
        </p:spPr>
        <p:txBody>
          <a:bodyPr>
            <a:normAutofit/>
          </a:bodyPr>
          <a:lstStyle>
            <a:lvl1pPr marL="0" indent="0">
              <a:spcBef>
                <a:spcPts val="1000"/>
              </a:spcBef>
              <a:buFont typeface="Arial" panose="020B0604020202020204" pitchFamily="34" charset="0"/>
              <a:buNone/>
              <a:defRPr sz="2000">
                <a:latin typeface="+mn-lt"/>
              </a:defRPr>
            </a:lvl1pPr>
            <a:lvl2pPr marL="283464" indent="-283464">
              <a:spcBef>
                <a:spcPts val="1000"/>
              </a:spcBef>
              <a:buFont typeface="Arial" panose="020B0604020202020204" pitchFamily="34" charset="0"/>
              <a:buChar char="•"/>
              <a:defRPr sz="2000">
                <a:latin typeface="+mn-lt"/>
              </a:defRPr>
            </a:lvl2pPr>
            <a:lvl3pPr marL="566928" indent="-283464">
              <a:spcBef>
                <a:spcPts val="1000"/>
              </a:spcBef>
              <a:buFont typeface="Arial" panose="020B0604020202020204" pitchFamily="34" charset="0"/>
              <a:buChar char="•"/>
              <a:defRPr sz="2000">
                <a:latin typeface="+mn-lt"/>
              </a:defRPr>
            </a:lvl3pPr>
            <a:lvl4pPr marL="850392" indent="-283464">
              <a:spcBef>
                <a:spcPts val="1000"/>
              </a:spcBef>
              <a:buFont typeface="Arial" panose="020B0604020202020204" pitchFamily="34" charset="0"/>
              <a:buChar char="•"/>
              <a:defRPr sz="2000">
                <a:latin typeface="+mn-lt"/>
              </a:defRPr>
            </a:lvl4pPr>
            <a:lvl5pPr marL="1133856" indent="-283464">
              <a:spcBef>
                <a:spcPts val="1000"/>
              </a:spcBef>
              <a:buFont typeface="Arial" panose="020B0604020202020204" pitchFamily="34" charset="0"/>
              <a:buChar char="•"/>
              <a:defRPr sz="20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4045597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martArt 2">
    <p:bg>
      <p:bgPr>
        <a:solidFill>
          <a:schemeClr val="accent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BA2A58C-57B7-834C-8F5C-3299322411B1}"/>
              </a:ext>
              <a:ext uri="{C183D7F6-B498-43B3-948B-1728B52AA6E4}">
                <adec:decorative xmlns:adec="http://schemas.microsoft.com/office/drawing/2017/decorative" val="1"/>
              </a:ext>
            </a:extLst>
          </p:cNvPr>
          <p:cNvGrpSpPr/>
          <p:nvPr userDrawn="1"/>
        </p:nvGrpSpPr>
        <p:grpSpPr>
          <a:xfrm rot="16200000">
            <a:off x="10772262" y="152641"/>
            <a:ext cx="1572380" cy="1267097"/>
            <a:chOff x="7413403" y="4976359"/>
            <a:chExt cx="2334986" cy="1881641"/>
          </a:xfrm>
        </p:grpSpPr>
        <p:sp>
          <p:nvSpPr>
            <p:cNvPr id="13" name="Freeform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457200"/>
            <a:ext cx="9692640" cy="1371600"/>
          </a:xfrm>
        </p:spPr>
        <p:txBody>
          <a:bodyPr anchor="b">
            <a:noAutofit/>
          </a:bodyPr>
          <a:lstStyle>
            <a:lvl1pPr>
              <a:defRPr sz="4200" b="1">
                <a:latin typeface="+mj-lt"/>
              </a:defRPr>
            </a:lvl1pPr>
          </a:lstStyle>
          <a:p>
            <a:r>
              <a:rPr lang="en-US" dirty="0"/>
              <a:t>Click to add title</a:t>
            </a:r>
          </a:p>
        </p:txBody>
      </p:sp>
      <p:sp>
        <p:nvSpPr>
          <p:cNvPr id="4" name="Content Placeholder 2">
            <a:extLst>
              <a:ext uri="{FF2B5EF4-FFF2-40B4-BE49-F238E27FC236}">
                <a16:creationId xmlns:a16="http://schemas.microsoft.com/office/drawing/2014/main" id="{C45E425B-455F-127B-1647-045FD094F15D}"/>
              </a:ext>
            </a:extLst>
          </p:cNvPr>
          <p:cNvSpPr>
            <a:spLocks noGrp="1"/>
          </p:cNvSpPr>
          <p:nvPr>
            <p:ph idx="10" hasCustomPrompt="1"/>
          </p:nvPr>
        </p:nvSpPr>
        <p:spPr>
          <a:xfrm>
            <a:off x="1167493" y="2087561"/>
            <a:ext cx="2693306" cy="3890543"/>
          </a:xfrm>
        </p:spPr>
        <p:txBody>
          <a:bodyPr>
            <a:noAutofit/>
          </a:bodyPr>
          <a:lstStyle>
            <a:lvl1pPr marL="0" indent="0">
              <a:buNone/>
              <a:defRPr sz="2000">
                <a:latin typeface="+mn-lt"/>
              </a:defRPr>
            </a:lvl1pPr>
            <a:lvl2pPr marL="457200" indent="0">
              <a:buNone/>
              <a:defRPr sz="2000">
                <a:latin typeface="+mn-lt"/>
              </a:defRPr>
            </a:lvl2pPr>
            <a:lvl3pPr marL="914400" indent="0">
              <a:buNone/>
              <a:defRPr sz="2000">
                <a:latin typeface="+mn-lt"/>
              </a:defRPr>
            </a:lvl3pPr>
            <a:lvl4pPr marL="1371600" indent="0">
              <a:buNone/>
              <a:defRPr sz="2000">
                <a:latin typeface="+mn-lt"/>
              </a:defRPr>
            </a:lvl4pPr>
            <a:lvl5pPr marL="1828800" indent="0">
              <a:buNone/>
              <a:defRPr sz="20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4216400" y="2087563"/>
            <a:ext cx="6730274" cy="3890543"/>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0955817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and 2 content">
    <p:bg>
      <p:bgPr>
        <a:solidFill>
          <a:schemeClr val="accent1"/>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1A0E8D4A-B13C-C7EE-5E27-278124A1276E}"/>
              </a:ext>
              <a:ext uri="{C183D7F6-B498-43B3-948B-1728B52AA6E4}">
                <adec:decorative xmlns:adec="http://schemas.microsoft.com/office/drawing/2017/decorative" val="1"/>
              </a:ext>
            </a:extLst>
          </p:cNvPr>
          <p:cNvGrpSpPr/>
          <p:nvPr userDrawn="1"/>
        </p:nvGrpSpPr>
        <p:grpSpPr>
          <a:xfrm>
            <a:off x="1" y="1"/>
            <a:ext cx="12191999" cy="6857999"/>
            <a:chOff x="1" y="1"/>
            <a:chExt cx="12191999" cy="6857999"/>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69008"/>
            <a:ext cx="9779183" cy="1706563"/>
          </a:xfrm>
        </p:spPr>
        <p:txBody>
          <a:bodyPr anchor="b">
            <a:noAutofit/>
          </a:bodyPr>
          <a:lstStyle>
            <a:lvl1pPr>
              <a:defRPr sz="4200" b="1">
                <a:solidFill>
                  <a:schemeClr val="bg1"/>
                </a:solidFill>
                <a:latin typeface="+mj-lt"/>
              </a:defRPr>
            </a:lvl1pPr>
          </a:lstStyle>
          <a:p>
            <a:r>
              <a:rPr lang="en-US" dirty="0"/>
              <a:t>Click to add title</a:t>
            </a:r>
          </a:p>
        </p:txBody>
      </p:sp>
      <p:sp>
        <p:nvSpPr>
          <p:cNvPr id="14" name="Content Placeholder 2">
            <a:extLst>
              <a:ext uri="{FF2B5EF4-FFF2-40B4-BE49-F238E27FC236}">
                <a16:creationId xmlns:a16="http://schemas.microsoft.com/office/drawing/2014/main" id="{926B296A-EB6A-9BE9-E813-B15C46524F4D}"/>
              </a:ext>
            </a:extLst>
          </p:cNvPr>
          <p:cNvSpPr>
            <a:spLocks noGrp="1"/>
          </p:cNvSpPr>
          <p:nvPr>
            <p:ph idx="12" hasCustomPrompt="1"/>
          </p:nvPr>
        </p:nvSpPr>
        <p:spPr>
          <a:xfrm>
            <a:off x="1167493" y="2023984"/>
            <a:ext cx="4663440" cy="3332832"/>
          </a:xfrm>
        </p:spPr>
        <p:txBody>
          <a:bodyPr>
            <a:normAutofit/>
          </a:bodyPr>
          <a:lstStyle>
            <a:lvl1pPr marL="530352" indent="-530352">
              <a:spcBef>
                <a:spcPts val="1000"/>
              </a:spcBef>
              <a:buFont typeface="+mj-lt"/>
              <a:buAutoNum type="arabicPeriod"/>
              <a:defRPr sz="2000">
                <a:solidFill>
                  <a:schemeClr val="bg1"/>
                </a:solidFill>
                <a:latin typeface="+mn-lt"/>
              </a:defRPr>
            </a:lvl1pPr>
            <a:lvl2pPr marL="1097280" indent="-530352">
              <a:spcBef>
                <a:spcPts val="1000"/>
              </a:spcBef>
              <a:buFont typeface="+mj-lt"/>
              <a:buAutoNum type="alphaLcPeriod"/>
              <a:defRPr sz="2000">
                <a:solidFill>
                  <a:schemeClr val="bg1"/>
                </a:solidFill>
                <a:latin typeface="+mn-lt"/>
              </a:defRPr>
            </a:lvl2pPr>
            <a:lvl3pPr marL="1645920" indent="-530352">
              <a:spcBef>
                <a:spcPts val="1000"/>
              </a:spcBef>
              <a:buFont typeface="+mj-lt"/>
              <a:buAutoNum type="arabicParenR"/>
              <a:defRPr sz="2000">
                <a:solidFill>
                  <a:schemeClr val="bg1"/>
                </a:solidFill>
                <a:latin typeface="+mn-lt"/>
              </a:defRPr>
            </a:lvl3pPr>
            <a:lvl4pPr marL="1920240" indent="-530352">
              <a:spcBef>
                <a:spcPts val="1000"/>
              </a:spcBef>
              <a:buFont typeface="+mj-lt"/>
              <a:buAutoNum type="alphaLcParenR"/>
              <a:defRPr sz="2000">
                <a:solidFill>
                  <a:schemeClr val="bg1"/>
                </a:solidFill>
                <a:latin typeface="+mn-lt"/>
              </a:defRPr>
            </a:lvl4pPr>
            <a:lvl5pPr marL="2560320" indent="-514350">
              <a:spcBef>
                <a:spcPts val="1000"/>
              </a:spcBef>
              <a:buFont typeface="+mj-lt"/>
              <a:buAutoNum type="romanLcPeriod"/>
              <a:defRPr sz="2000">
                <a:solidFill>
                  <a:schemeClr val="bg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a:extLst>
              <a:ext uri="{FF2B5EF4-FFF2-40B4-BE49-F238E27FC236}">
                <a16:creationId xmlns:a16="http://schemas.microsoft.com/office/drawing/2014/main" id="{9435B7D5-E7F8-1267-8942-3C97BE836B98}"/>
              </a:ext>
            </a:extLst>
          </p:cNvPr>
          <p:cNvSpPr>
            <a:spLocks noGrp="1"/>
          </p:cNvSpPr>
          <p:nvPr>
            <p:ph idx="11" hasCustomPrompt="1"/>
          </p:nvPr>
        </p:nvSpPr>
        <p:spPr>
          <a:xfrm>
            <a:off x="6283235" y="2023984"/>
            <a:ext cx="4663440" cy="3332832"/>
          </a:xfrm>
        </p:spPr>
        <p:txBody>
          <a:bodyPr>
            <a:normAutofit/>
          </a:bodyPr>
          <a:lstStyle>
            <a:lvl1pPr marL="0" indent="0">
              <a:spcBef>
                <a:spcPts val="1000"/>
              </a:spcBef>
              <a:buFont typeface="Arial" panose="020B0604020202020204" pitchFamily="34" charset="0"/>
              <a:buNone/>
              <a:defRPr sz="2000">
                <a:solidFill>
                  <a:schemeClr val="bg1"/>
                </a:solidFill>
                <a:latin typeface="+mn-lt"/>
              </a:defRPr>
            </a:lvl1pPr>
            <a:lvl2pPr marL="283464" indent="-283464">
              <a:spcBef>
                <a:spcPts val="1000"/>
              </a:spcBef>
              <a:buFont typeface="Arial" panose="020B0604020202020204" pitchFamily="34" charset="0"/>
              <a:buChar char="•"/>
              <a:defRPr sz="2000">
                <a:solidFill>
                  <a:schemeClr val="bg1"/>
                </a:solidFill>
                <a:latin typeface="+mn-lt"/>
              </a:defRPr>
            </a:lvl2pPr>
            <a:lvl3pPr marL="566928" indent="-283464">
              <a:spcBef>
                <a:spcPts val="1000"/>
              </a:spcBef>
              <a:buFont typeface="Arial" panose="020B0604020202020204" pitchFamily="34" charset="0"/>
              <a:buChar char="•"/>
              <a:defRPr sz="2000">
                <a:solidFill>
                  <a:schemeClr val="bg1"/>
                </a:solidFill>
                <a:latin typeface="+mn-lt"/>
              </a:defRPr>
            </a:lvl3pPr>
            <a:lvl4pPr marL="850392" indent="-283464">
              <a:spcBef>
                <a:spcPts val="1000"/>
              </a:spcBef>
              <a:buFont typeface="Arial" panose="020B0604020202020204" pitchFamily="34" charset="0"/>
              <a:buChar char="•"/>
              <a:defRPr sz="2000">
                <a:solidFill>
                  <a:schemeClr val="bg1"/>
                </a:solidFill>
                <a:latin typeface="+mn-lt"/>
              </a:defRPr>
            </a:lvl4pPr>
            <a:lvl5pPr marL="1133856" indent="-283464">
              <a:spcBef>
                <a:spcPts val="1000"/>
              </a:spcBef>
              <a:buFont typeface="Arial" panose="020B0604020202020204" pitchFamily="34" charset="0"/>
              <a:buChar char="•"/>
              <a:defRPr sz="2000">
                <a:solidFill>
                  <a:schemeClr val="bg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2"/>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666563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0804E-F447-9661-1CB3-5E915E34A2E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21F765-349F-59F2-8D44-2D8573ABE7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6590E041-C367-D271-63FA-34B051065D34}"/>
              </a:ext>
            </a:extLst>
          </p:cNvPr>
          <p:cNvSpPr>
            <a:spLocks noGrp="1"/>
          </p:cNvSpPr>
          <p:nvPr>
            <p:ph type="sldNum" sz="quarter" idx="10"/>
          </p:nvPr>
        </p:nvSpPr>
        <p:spPr/>
        <p:txBody>
          <a:bodyPr/>
          <a:lstStyle/>
          <a:p>
            <a:fld id="{C1F8A357-3268-9D4C-894E-E7995293D9E5}" type="slidenum">
              <a:rPr lang="en-US" smtClean="0"/>
              <a:t>‹#›</a:t>
            </a:fld>
            <a:endParaRPr lang="en-US"/>
          </a:p>
        </p:txBody>
      </p:sp>
    </p:spTree>
    <p:extLst>
      <p:ext uri="{BB962C8B-B14F-4D97-AF65-F5344CB8AC3E}">
        <p14:creationId xmlns:p14="http://schemas.microsoft.com/office/powerpoint/2010/main" val="2555538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808E3F0-433C-CA34-5429-26FDCB29A895}"/>
              </a:ext>
            </a:extLst>
          </p:cNvPr>
          <p:cNvSpPr/>
          <p:nvPr userDrawn="1"/>
        </p:nvSpPr>
        <p:spPr>
          <a:xfrm>
            <a:off x="8432800" y="0"/>
            <a:ext cx="3759200" cy="6858000"/>
          </a:xfrm>
          <a:prstGeom prst="rect">
            <a:avLst/>
          </a:prstGeom>
          <a:gradFill flip="none" rotWithShape="1">
            <a:gsLst>
              <a:gs pos="27000">
                <a:srgbClr val="A61E2F"/>
              </a:gs>
              <a:gs pos="100000">
                <a:srgbClr val="FFC50E"/>
              </a:gs>
            </a:gsLst>
            <a:lin ang="17400000" scaled="0"/>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1064DD0-CD62-5C4D-28B7-DE0D26183F05}"/>
              </a:ext>
            </a:extLst>
          </p:cNvPr>
          <p:cNvSpPr>
            <a:spLocks noGrp="1"/>
          </p:cNvSpPr>
          <p:nvPr>
            <p:ph type="title"/>
          </p:nvPr>
        </p:nvSpPr>
        <p:spPr>
          <a:xfrm>
            <a:off x="831850" y="1252538"/>
            <a:ext cx="6777990" cy="2852737"/>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56ADF925-9EB9-1C6D-5657-5F24C40C089A}"/>
              </a:ext>
            </a:extLst>
          </p:cNvPr>
          <p:cNvSpPr>
            <a:spLocks noGrp="1"/>
          </p:cNvSpPr>
          <p:nvPr>
            <p:ph type="body" idx="1"/>
          </p:nvPr>
        </p:nvSpPr>
        <p:spPr>
          <a:xfrm>
            <a:off x="831850" y="4132263"/>
            <a:ext cx="677799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7" name="Slide Number Placeholder 6">
            <a:extLst>
              <a:ext uri="{FF2B5EF4-FFF2-40B4-BE49-F238E27FC236}">
                <a16:creationId xmlns:a16="http://schemas.microsoft.com/office/drawing/2014/main" id="{D33896FA-A1FD-7914-316D-980A99D4FEF0}"/>
              </a:ext>
            </a:extLst>
          </p:cNvPr>
          <p:cNvSpPr>
            <a:spLocks noGrp="1"/>
          </p:cNvSpPr>
          <p:nvPr>
            <p:ph type="sldNum" sz="quarter" idx="10"/>
          </p:nvPr>
        </p:nvSpPr>
        <p:spPr/>
        <p:txBody>
          <a:bodyPr/>
          <a:lstStyle>
            <a:lvl1pPr>
              <a:defRPr>
                <a:solidFill>
                  <a:schemeClr val="bg1"/>
                </a:solidFill>
              </a:defRPr>
            </a:lvl1pPr>
          </a:lstStyle>
          <a:p>
            <a:fld id="{C1F8A357-3268-9D4C-894E-E7995293D9E5}" type="slidenum">
              <a:rPr lang="en-US" smtClean="0"/>
              <a:pPr/>
              <a:t>‹#›</a:t>
            </a:fld>
            <a:endParaRPr lang="en-US"/>
          </a:p>
        </p:txBody>
      </p:sp>
      <p:sp>
        <p:nvSpPr>
          <p:cNvPr id="6" name="Oval 5">
            <a:extLst>
              <a:ext uri="{FF2B5EF4-FFF2-40B4-BE49-F238E27FC236}">
                <a16:creationId xmlns:a16="http://schemas.microsoft.com/office/drawing/2014/main" id="{A60156DE-2777-30D0-D996-920997A30873}"/>
              </a:ext>
            </a:extLst>
          </p:cNvPr>
          <p:cNvSpPr/>
          <p:nvPr userDrawn="1"/>
        </p:nvSpPr>
        <p:spPr>
          <a:xfrm>
            <a:off x="8977042" y="1842817"/>
            <a:ext cx="2670717" cy="2670717"/>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a:extLst>
              <a:ext uri="{FF2B5EF4-FFF2-40B4-BE49-F238E27FC236}">
                <a16:creationId xmlns:a16="http://schemas.microsoft.com/office/drawing/2014/main" id="{FEDF6CD7-5B87-CF6F-2F31-D229042D0E4F}"/>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088767" y="1954542"/>
            <a:ext cx="2447266" cy="2447266"/>
          </a:xfrm>
          <a:prstGeom prst="rect">
            <a:avLst/>
          </a:prstGeom>
        </p:spPr>
      </p:pic>
    </p:spTree>
    <p:extLst>
      <p:ext uri="{BB962C8B-B14F-4D97-AF65-F5344CB8AC3E}">
        <p14:creationId xmlns:p14="http://schemas.microsoft.com/office/powerpoint/2010/main" val="838049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FD4C5-B2D1-9706-CCC9-D0C61B0B1B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3F78D1-53AA-4272-0995-E9E67BD0B98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6239F8-7134-DE67-2E04-F30025E071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7">
            <a:extLst>
              <a:ext uri="{FF2B5EF4-FFF2-40B4-BE49-F238E27FC236}">
                <a16:creationId xmlns:a16="http://schemas.microsoft.com/office/drawing/2014/main" id="{BF555367-C052-4592-1F75-4B144B3D9FC2}"/>
              </a:ext>
            </a:extLst>
          </p:cNvPr>
          <p:cNvSpPr>
            <a:spLocks noGrp="1"/>
          </p:cNvSpPr>
          <p:nvPr>
            <p:ph type="sldNum" sz="quarter" idx="10"/>
          </p:nvPr>
        </p:nvSpPr>
        <p:spPr/>
        <p:txBody>
          <a:bodyPr/>
          <a:lstStyle/>
          <a:p>
            <a:fld id="{C1F8A357-3268-9D4C-894E-E7995293D9E5}" type="slidenum">
              <a:rPr lang="en-US" smtClean="0"/>
              <a:t>‹#›</a:t>
            </a:fld>
            <a:endParaRPr lang="en-US"/>
          </a:p>
        </p:txBody>
      </p:sp>
    </p:spTree>
    <p:extLst>
      <p:ext uri="{BB962C8B-B14F-4D97-AF65-F5344CB8AC3E}">
        <p14:creationId xmlns:p14="http://schemas.microsoft.com/office/powerpoint/2010/main" val="522299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5B806-292D-7B33-8913-9FF4AEC53A2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F61659-4AEA-B904-D5C9-69BA2FA1F6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F8C04F4-8952-F3BF-01BE-B1D5AB248D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1F66807-8EA1-0799-742E-FC9106546C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CFE577-1C03-F260-246B-24DD60D1E2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9">
            <a:extLst>
              <a:ext uri="{FF2B5EF4-FFF2-40B4-BE49-F238E27FC236}">
                <a16:creationId xmlns:a16="http://schemas.microsoft.com/office/drawing/2014/main" id="{22A9C181-EA16-DAF3-F151-97A0F7ECEFA9}"/>
              </a:ext>
            </a:extLst>
          </p:cNvPr>
          <p:cNvSpPr>
            <a:spLocks noGrp="1"/>
          </p:cNvSpPr>
          <p:nvPr>
            <p:ph type="sldNum" sz="quarter" idx="10"/>
          </p:nvPr>
        </p:nvSpPr>
        <p:spPr/>
        <p:txBody>
          <a:bodyPr/>
          <a:lstStyle/>
          <a:p>
            <a:fld id="{C1F8A357-3268-9D4C-894E-E7995293D9E5}" type="slidenum">
              <a:rPr lang="en-US" smtClean="0"/>
              <a:t>‹#›</a:t>
            </a:fld>
            <a:endParaRPr lang="en-US"/>
          </a:p>
        </p:txBody>
      </p:sp>
    </p:spTree>
    <p:extLst>
      <p:ext uri="{BB962C8B-B14F-4D97-AF65-F5344CB8AC3E}">
        <p14:creationId xmlns:p14="http://schemas.microsoft.com/office/powerpoint/2010/main" val="1611003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D386D-6087-0040-04ED-9CFA459100E4}"/>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7C33C8E3-DF79-74A1-0B08-1DFCAA4DD089}"/>
              </a:ext>
            </a:extLst>
          </p:cNvPr>
          <p:cNvSpPr>
            <a:spLocks noGrp="1"/>
          </p:cNvSpPr>
          <p:nvPr>
            <p:ph type="sldNum" sz="quarter" idx="10"/>
          </p:nvPr>
        </p:nvSpPr>
        <p:spPr/>
        <p:txBody>
          <a:bodyPr/>
          <a:lstStyle/>
          <a:p>
            <a:fld id="{C1F8A357-3268-9D4C-894E-E7995293D9E5}" type="slidenum">
              <a:rPr lang="en-US" smtClean="0"/>
              <a:t>‹#›</a:t>
            </a:fld>
            <a:endParaRPr lang="en-US"/>
          </a:p>
        </p:txBody>
      </p:sp>
    </p:spTree>
    <p:extLst>
      <p:ext uri="{BB962C8B-B14F-4D97-AF65-F5344CB8AC3E}">
        <p14:creationId xmlns:p14="http://schemas.microsoft.com/office/powerpoint/2010/main" val="1115025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2C3D6151-29E1-56E3-DE9E-0C8F3D533C10}"/>
              </a:ext>
            </a:extLst>
          </p:cNvPr>
          <p:cNvSpPr>
            <a:spLocks noGrp="1"/>
          </p:cNvSpPr>
          <p:nvPr>
            <p:ph type="sldNum" sz="quarter" idx="10"/>
          </p:nvPr>
        </p:nvSpPr>
        <p:spPr/>
        <p:txBody>
          <a:bodyPr/>
          <a:lstStyle/>
          <a:p>
            <a:fld id="{C1F8A357-3268-9D4C-894E-E7995293D9E5}" type="slidenum">
              <a:rPr lang="en-US" smtClean="0"/>
              <a:t>‹#›</a:t>
            </a:fld>
            <a:endParaRPr lang="en-US"/>
          </a:p>
        </p:txBody>
      </p:sp>
    </p:spTree>
    <p:extLst>
      <p:ext uri="{BB962C8B-B14F-4D97-AF65-F5344CB8AC3E}">
        <p14:creationId xmlns:p14="http://schemas.microsoft.com/office/powerpoint/2010/main" val="1520138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FA516-0C78-B767-4637-0FEC902BE6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562930-F3D1-CF71-B8B1-0AA923BF77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DAE4FC1-31AB-9D31-87FD-2C5F908239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Slide Number Placeholder 7">
            <a:extLst>
              <a:ext uri="{FF2B5EF4-FFF2-40B4-BE49-F238E27FC236}">
                <a16:creationId xmlns:a16="http://schemas.microsoft.com/office/drawing/2014/main" id="{92A94689-0653-29BC-61E5-AC5CFBD13E5C}"/>
              </a:ext>
            </a:extLst>
          </p:cNvPr>
          <p:cNvSpPr>
            <a:spLocks noGrp="1"/>
          </p:cNvSpPr>
          <p:nvPr>
            <p:ph type="sldNum" sz="quarter" idx="10"/>
          </p:nvPr>
        </p:nvSpPr>
        <p:spPr/>
        <p:txBody>
          <a:bodyPr/>
          <a:lstStyle/>
          <a:p>
            <a:fld id="{C1F8A357-3268-9D4C-894E-E7995293D9E5}" type="slidenum">
              <a:rPr lang="en-US" smtClean="0"/>
              <a:t>‹#›</a:t>
            </a:fld>
            <a:endParaRPr lang="en-US"/>
          </a:p>
        </p:txBody>
      </p:sp>
    </p:spTree>
    <p:extLst>
      <p:ext uri="{BB962C8B-B14F-4D97-AF65-F5344CB8AC3E}">
        <p14:creationId xmlns:p14="http://schemas.microsoft.com/office/powerpoint/2010/main" val="4022204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BC18D-D8DA-3497-19B9-EE773B6A7F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8D906C1-99D6-43E8-F549-AF4D7DC930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A90CD8B-DAA1-2CCB-311F-E7549680B9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Slide Number Placeholder 7">
            <a:extLst>
              <a:ext uri="{FF2B5EF4-FFF2-40B4-BE49-F238E27FC236}">
                <a16:creationId xmlns:a16="http://schemas.microsoft.com/office/drawing/2014/main" id="{6E66C777-8168-0DC5-8FAF-DB69272BCD9A}"/>
              </a:ext>
            </a:extLst>
          </p:cNvPr>
          <p:cNvSpPr>
            <a:spLocks noGrp="1"/>
          </p:cNvSpPr>
          <p:nvPr>
            <p:ph type="sldNum" sz="quarter" idx="10"/>
          </p:nvPr>
        </p:nvSpPr>
        <p:spPr/>
        <p:txBody>
          <a:bodyPr/>
          <a:lstStyle/>
          <a:p>
            <a:fld id="{C1F8A357-3268-9D4C-894E-E7995293D9E5}" type="slidenum">
              <a:rPr lang="en-US" smtClean="0"/>
              <a:t>‹#›</a:t>
            </a:fld>
            <a:endParaRPr lang="en-US"/>
          </a:p>
        </p:txBody>
      </p:sp>
    </p:spTree>
    <p:extLst>
      <p:ext uri="{BB962C8B-B14F-4D97-AF65-F5344CB8AC3E}">
        <p14:creationId xmlns:p14="http://schemas.microsoft.com/office/powerpoint/2010/main" val="1255719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sv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0D9547-9B26-7F9C-4706-44DD07978B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3E7AD1F-8B00-9AA8-B2F6-36438CA695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2694C2BE-1CF6-613B-DBDC-7416AE60FE85}"/>
              </a:ext>
            </a:extLst>
          </p:cNvPr>
          <p:cNvSpPr>
            <a:spLocks noGrp="1"/>
          </p:cNvSpPr>
          <p:nvPr>
            <p:ph type="sldNum" sz="quarter" idx="4"/>
          </p:nvPr>
        </p:nvSpPr>
        <p:spPr>
          <a:xfrm>
            <a:off x="926846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1F8A357-3268-9D4C-894E-E7995293D9E5}" type="slidenum">
              <a:rPr lang="en-US" smtClean="0"/>
              <a:t>‹#›</a:t>
            </a:fld>
            <a:endParaRPr lang="en-US"/>
          </a:p>
        </p:txBody>
      </p:sp>
      <p:sp>
        <p:nvSpPr>
          <p:cNvPr id="4" name="Rectangle 3">
            <a:extLst>
              <a:ext uri="{FF2B5EF4-FFF2-40B4-BE49-F238E27FC236}">
                <a16:creationId xmlns:a16="http://schemas.microsoft.com/office/drawing/2014/main" id="{EBC828A4-C651-69E6-8AD3-9A3215046A51}"/>
              </a:ext>
            </a:extLst>
          </p:cNvPr>
          <p:cNvSpPr/>
          <p:nvPr userDrawn="1"/>
        </p:nvSpPr>
        <p:spPr>
          <a:xfrm>
            <a:off x="0" y="0"/>
            <a:ext cx="475013" cy="6858000"/>
          </a:xfrm>
          <a:prstGeom prst="rect">
            <a:avLst/>
          </a:prstGeom>
          <a:gradFill flip="none" rotWithShape="1">
            <a:gsLst>
              <a:gs pos="27000">
                <a:srgbClr val="A61E2F"/>
              </a:gs>
              <a:gs pos="100000">
                <a:srgbClr val="FFC50E"/>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a:extLst>
              <a:ext uri="{FF2B5EF4-FFF2-40B4-BE49-F238E27FC236}">
                <a16:creationId xmlns:a16="http://schemas.microsoft.com/office/drawing/2014/main" id="{3772FCB9-514B-DC69-6EC7-C8923B0B5A84}"/>
              </a:ext>
            </a:extLst>
          </p:cNvPr>
          <p:cNvPicPr>
            <a:picLocks noChangeAspect="1"/>
          </p:cNvPicPr>
          <p:nvPr userDrawn="1"/>
        </p:nvPicPr>
        <p:blipFill>
          <a:blip r:embed="rId18">
            <a:extLst>
              <a:ext uri="{96DAC541-7B7A-43D3-8B79-37D633B846F1}">
                <asvg:svgBlip xmlns:asvg="http://schemas.microsoft.com/office/drawing/2016/SVG/main" r:embed="rId19"/>
              </a:ext>
            </a:extLst>
          </a:blip>
          <a:stretch>
            <a:fillRect/>
          </a:stretch>
        </p:blipFill>
        <p:spPr>
          <a:xfrm flipH="1">
            <a:off x="78693" y="6384532"/>
            <a:ext cx="308759" cy="308759"/>
          </a:xfrm>
          <a:prstGeom prst="rect">
            <a:avLst/>
          </a:prstGeom>
        </p:spPr>
      </p:pic>
    </p:spTree>
    <p:extLst>
      <p:ext uri="{BB962C8B-B14F-4D97-AF65-F5344CB8AC3E}">
        <p14:creationId xmlns:p14="http://schemas.microsoft.com/office/powerpoint/2010/main" val="13773625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9" r:id="rId10"/>
    <p:sldLayoutId id="2147483660" r:id="rId11"/>
    <p:sldLayoutId id="2147483661" r:id="rId12"/>
    <p:sldLayoutId id="2147483662" r:id="rId13"/>
    <p:sldLayoutId id="2147483663" r:id="rId14"/>
    <p:sldLayoutId id="2147483664" r:id="rId15"/>
    <p:sldLayoutId id="2147483665" r:id="rId16"/>
  </p:sldLayoutIdLst>
  <p:txStyles>
    <p:titleStyle>
      <a:lvl1pPr algn="l" defTabSz="914400" rtl="0" eaLnBrk="1" latinLnBrk="0" hangingPunct="1">
        <a:lnSpc>
          <a:spcPct val="90000"/>
        </a:lnSpc>
        <a:spcBef>
          <a:spcPct val="0"/>
        </a:spcBef>
        <a:buNone/>
        <a:defRPr sz="4400" b="1" i="0" kern="1200">
          <a:solidFill>
            <a:schemeClr val="accent1"/>
          </a:solidFill>
          <a:latin typeface="Mohave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mailto:momjiangohar@fhda.edu"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hyperlink" Target="mailto:newellmallory@fhda.ed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10.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1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1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3EC25-E50F-F9A5-1CCB-CF8A585D6136}"/>
              </a:ext>
            </a:extLst>
          </p:cNvPr>
          <p:cNvSpPr>
            <a:spLocks noGrp="1"/>
          </p:cNvSpPr>
          <p:nvPr>
            <p:ph type="ctrTitle"/>
          </p:nvPr>
        </p:nvSpPr>
        <p:spPr/>
        <p:txBody>
          <a:bodyPr>
            <a:normAutofit/>
          </a:bodyPr>
          <a:lstStyle/>
          <a:p>
            <a:r>
              <a:rPr lang="en-US" dirty="0"/>
              <a:t>District Strategic Planning: Designing the Future of Learning and Society</a:t>
            </a:r>
          </a:p>
        </p:txBody>
      </p:sp>
      <p:sp>
        <p:nvSpPr>
          <p:cNvPr id="3" name="Subtitle 2">
            <a:extLst>
              <a:ext uri="{FF2B5EF4-FFF2-40B4-BE49-F238E27FC236}">
                <a16:creationId xmlns:a16="http://schemas.microsoft.com/office/drawing/2014/main" id="{47B4E60F-42D8-0E37-7D83-B57AFE9E3CF7}"/>
              </a:ext>
            </a:extLst>
          </p:cNvPr>
          <p:cNvSpPr>
            <a:spLocks noGrp="1"/>
          </p:cNvSpPr>
          <p:nvPr>
            <p:ph type="subTitle" idx="1"/>
          </p:nvPr>
        </p:nvSpPr>
        <p:spPr/>
        <p:txBody>
          <a:bodyPr>
            <a:normAutofit fontScale="55000" lnSpcReduction="20000"/>
          </a:bodyPr>
          <a:lstStyle/>
          <a:p>
            <a:r>
              <a:rPr lang="en-US" dirty="0"/>
              <a:t>Mission Informed Planning Council at Foothill College</a:t>
            </a:r>
          </a:p>
          <a:p>
            <a:r>
              <a:rPr lang="en-US" dirty="0"/>
              <a:t>College Council at De Anza College</a:t>
            </a:r>
          </a:p>
          <a:p>
            <a:r>
              <a:rPr lang="en-US" dirty="0"/>
              <a:t>Joint Academic Senate Meeting</a:t>
            </a:r>
          </a:p>
          <a:p>
            <a:r>
              <a:rPr lang="en-US" dirty="0"/>
              <a:t>Academic and Professional Matters Committee</a:t>
            </a:r>
          </a:p>
          <a:p>
            <a:r>
              <a:rPr lang="en-US" dirty="0"/>
              <a:t>Chancellor’s Advisory Council</a:t>
            </a:r>
          </a:p>
          <a:p>
            <a:r>
              <a:rPr lang="en-US" dirty="0"/>
              <a:t>March 2026</a:t>
            </a:r>
          </a:p>
        </p:txBody>
      </p:sp>
    </p:spTree>
    <p:extLst>
      <p:ext uri="{BB962C8B-B14F-4D97-AF65-F5344CB8AC3E}">
        <p14:creationId xmlns:p14="http://schemas.microsoft.com/office/powerpoint/2010/main" val="13806423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02FA0-5805-E9D5-E5A1-5B4B485CB096}"/>
              </a:ext>
            </a:extLst>
          </p:cNvPr>
          <p:cNvSpPr>
            <a:spLocks noGrp="1"/>
          </p:cNvSpPr>
          <p:nvPr>
            <p:ph type="title"/>
          </p:nvPr>
        </p:nvSpPr>
        <p:spPr>
          <a:xfrm>
            <a:off x="1167493" y="194096"/>
            <a:ext cx="9692640" cy="1371600"/>
          </a:xfrm>
        </p:spPr>
        <p:txBody>
          <a:bodyPr/>
          <a:lstStyle/>
          <a:p>
            <a:r>
              <a:rPr lang="en-US" dirty="0"/>
              <a:t>Act on Lead Measures: Scorecard</a:t>
            </a:r>
          </a:p>
        </p:txBody>
      </p:sp>
      <p:sp>
        <p:nvSpPr>
          <p:cNvPr id="4" name="Content Placeholder 3">
            <a:extLst>
              <a:ext uri="{FF2B5EF4-FFF2-40B4-BE49-F238E27FC236}">
                <a16:creationId xmlns:a16="http://schemas.microsoft.com/office/drawing/2014/main" id="{EAE9A705-E123-1C6C-EC93-CEE377B741CC}"/>
              </a:ext>
            </a:extLst>
          </p:cNvPr>
          <p:cNvSpPr>
            <a:spLocks noGrp="1"/>
          </p:cNvSpPr>
          <p:nvPr>
            <p:ph idx="10"/>
          </p:nvPr>
        </p:nvSpPr>
        <p:spPr>
          <a:xfrm>
            <a:off x="1167493" y="2087561"/>
            <a:ext cx="2693306" cy="3890543"/>
          </a:xfrm>
        </p:spPr>
        <p:txBody>
          <a:bodyPr/>
          <a:lstStyle/>
          <a:p>
            <a:r>
              <a:rPr lang="en-US" b="1" dirty="0"/>
              <a:t>Lead Measure</a:t>
            </a:r>
            <a:r>
              <a:rPr lang="en-US" dirty="0"/>
              <a:t>: a predictive activity that a team can directly influence to achieve a future outcome.</a:t>
            </a:r>
          </a:p>
          <a:p>
            <a:r>
              <a:rPr lang="en-US" b="1" dirty="0"/>
              <a:t>Lag Measure</a:t>
            </a:r>
            <a:r>
              <a:rPr lang="en-US" dirty="0"/>
              <a:t>: a result that tracks past performance after an activity has been completed.</a:t>
            </a:r>
          </a:p>
        </p:txBody>
      </p:sp>
      <p:graphicFrame>
        <p:nvGraphicFramePr>
          <p:cNvPr id="5" name="Table Placeholder 2">
            <a:extLst>
              <a:ext uri="{FF2B5EF4-FFF2-40B4-BE49-F238E27FC236}">
                <a16:creationId xmlns:a16="http://schemas.microsoft.com/office/drawing/2014/main" id="{FD8D3D14-313E-8ED7-7BE9-2E3D506F17E6}"/>
              </a:ext>
            </a:extLst>
          </p:cNvPr>
          <p:cNvGraphicFramePr>
            <a:graphicFrameLocks noGrp="1"/>
          </p:cNvGraphicFramePr>
          <p:nvPr>
            <p:ph idx="1"/>
            <p:extLst>
              <p:ext uri="{D42A27DB-BD31-4B8C-83A1-F6EECF244321}">
                <p14:modId xmlns:p14="http://schemas.microsoft.com/office/powerpoint/2010/main" val="2559078668"/>
              </p:ext>
            </p:extLst>
          </p:nvPr>
        </p:nvGraphicFramePr>
        <p:xfrm>
          <a:off x="4032600" y="1565696"/>
          <a:ext cx="6771640" cy="4937760"/>
        </p:xfrm>
        <a:graphic>
          <a:graphicData uri="http://schemas.openxmlformats.org/drawingml/2006/table">
            <a:tbl>
              <a:tblPr firstRow="1" bandRow="1">
                <a:tableStyleId>{69012ECD-51FC-41F1-AA8D-1B2483CD663E}</a:tableStyleId>
              </a:tblPr>
              <a:tblGrid>
                <a:gridCol w="1968150">
                  <a:extLst>
                    <a:ext uri="{9D8B030D-6E8A-4147-A177-3AD203B41FA5}">
                      <a16:colId xmlns:a16="http://schemas.microsoft.com/office/drawing/2014/main" val="127040821"/>
                    </a:ext>
                  </a:extLst>
                </a:gridCol>
                <a:gridCol w="2298700">
                  <a:extLst>
                    <a:ext uri="{9D8B030D-6E8A-4147-A177-3AD203B41FA5}">
                      <a16:colId xmlns:a16="http://schemas.microsoft.com/office/drawing/2014/main" val="149845700"/>
                    </a:ext>
                  </a:extLst>
                </a:gridCol>
                <a:gridCol w="1155700">
                  <a:extLst>
                    <a:ext uri="{9D8B030D-6E8A-4147-A177-3AD203B41FA5}">
                      <a16:colId xmlns:a16="http://schemas.microsoft.com/office/drawing/2014/main" val="3119692462"/>
                    </a:ext>
                  </a:extLst>
                </a:gridCol>
                <a:gridCol w="1349090">
                  <a:extLst>
                    <a:ext uri="{9D8B030D-6E8A-4147-A177-3AD203B41FA5}">
                      <a16:colId xmlns:a16="http://schemas.microsoft.com/office/drawing/2014/main" val="3472639139"/>
                    </a:ext>
                  </a:extLst>
                </a:gridCol>
              </a:tblGrid>
              <a:tr h="586937">
                <a:tc>
                  <a:txBody>
                    <a:bodyPr/>
                    <a:lstStyle/>
                    <a:p>
                      <a:pPr algn="ctr"/>
                      <a:r>
                        <a:rPr lang="en-US" sz="1800" dirty="0"/>
                        <a:t>Example </a:t>
                      </a:r>
                    </a:p>
                    <a:p>
                      <a:pPr algn="ctr"/>
                      <a:r>
                        <a:rPr lang="en-US" sz="1800" dirty="0"/>
                        <a:t>Lead Metrics</a:t>
                      </a:r>
                    </a:p>
                  </a:txBody>
                  <a:tcPr anchor="ctr"/>
                </a:tc>
                <a:tc>
                  <a:txBody>
                    <a:bodyPr/>
                    <a:lstStyle/>
                    <a:p>
                      <a:pPr algn="ctr"/>
                      <a:r>
                        <a:rPr lang="en-US" sz="1800" dirty="0"/>
                        <a:t>Measurement</a:t>
                      </a:r>
                    </a:p>
                  </a:txBody>
                  <a:tcPr anchor="ctr"/>
                </a:tc>
                <a:tc>
                  <a:txBody>
                    <a:bodyPr/>
                    <a:lstStyle/>
                    <a:p>
                      <a:pPr algn="ctr"/>
                      <a:r>
                        <a:rPr lang="en-US" sz="1800" dirty="0"/>
                        <a:t>Target</a:t>
                      </a:r>
                    </a:p>
                  </a:txBody>
                  <a:tcPr anchor="ctr"/>
                </a:tc>
                <a:tc>
                  <a:txBody>
                    <a:bodyPr/>
                    <a:lstStyle/>
                    <a:p>
                      <a:pPr algn="ctr"/>
                      <a:r>
                        <a:rPr lang="en-US" sz="1800" dirty="0"/>
                        <a:t>Actual</a:t>
                      </a:r>
                    </a:p>
                  </a:txBody>
                  <a:tcPr anchor="ctr"/>
                </a:tc>
                <a:extLst>
                  <a:ext uri="{0D108BD9-81ED-4DB2-BD59-A6C34878D82A}">
                    <a16:rowId xmlns:a16="http://schemas.microsoft.com/office/drawing/2014/main" val="3298013591"/>
                  </a:ext>
                </a:extLst>
              </a:tr>
              <a:tr h="612460">
                <a:tc>
                  <a:txBody>
                    <a:bodyPr/>
                    <a:lstStyle/>
                    <a:p>
                      <a:pPr algn="ctr"/>
                      <a:r>
                        <a:rPr lang="en-US" dirty="0"/>
                        <a:t>Degree Pathway Promotion</a:t>
                      </a:r>
                    </a:p>
                  </a:txBody>
                  <a:tcPr anchor="ctr"/>
                </a:tc>
                <a:tc>
                  <a:txBody>
                    <a:bodyPr/>
                    <a:lstStyle/>
                    <a:p>
                      <a:pPr algn="ctr"/>
                      <a:r>
                        <a:rPr lang="en-US" dirty="0"/>
                        <a:t># pathway program maps</a:t>
                      </a:r>
                    </a:p>
                  </a:txBody>
                  <a:tcPr anchor="ctr"/>
                </a:tc>
                <a:tc>
                  <a:txBody>
                    <a:bodyPr/>
                    <a:lstStyle/>
                    <a:p>
                      <a:pPr algn="ctr"/>
                      <a:r>
                        <a:rPr lang="en-US" dirty="0"/>
                        <a:t>15</a:t>
                      </a:r>
                    </a:p>
                  </a:txBody>
                  <a:tcPr anchor="ctr"/>
                </a:tc>
                <a:tc>
                  <a:txBody>
                    <a:bodyPr/>
                    <a:lstStyle/>
                    <a:p>
                      <a:pPr algn="ctr"/>
                      <a:r>
                        <a:rPr lang="en-US" dirty="0"/>
                        <a:t>5</a:t>
                      </a:r>
                    </a:p>
                  </a:txBody>
                  <a:tcPr anchor="ctr"/>
                </a:tc>
                <a:extLst>
                  <a:ext uri="{0D108BD9-81ED-4DB2-BD59-A6C34878D82A}">
                    <a16:rowId xmlns:a16="http://schemas.microsoft.com/office/drawing/2014/main" val="3873867931"/>
                  </a:ext>
                </a:extLst>
              </a:tr>
              <a:tr h="612460">
                <a:tc>
                  <a:txBody>
                    <a:bodyPr/>
                    <a:lstStyle/>
                    <a:p>
                      <a:pPr algn="ctr"/>
                      <a:r>
                        <a:rPr lang="en-US" dirty="0"/>
                        <a:t>Accelerated Programs</a:t>
                      </a:r>
                    </a:p>
                  </a:txBody>
                  <a:tcPr anchor="ctr"/>
                </a:tc>
                <a:tc>
                  <a:txBody>
                    <a:bodyPr/>
                    <a:lstStyle/>
                    <a:p>
                      <a:pPr algn="ctr"/>
                      <a:r>
                        <a:rPr lang="en-US" dirty="0"/>
                        <a:t># Programs</a:t>
                      </a:r>
                    </a:p>
                  </a:txBody>
                  <a:tcPr anchor="ctr"/>
                </a:tc>
                <a:tc>
                  <a:txBody>
                    <a:bodyPr/>
                    <a:lstStyle/>
                    <a:p>
                      <a:pPr algn="ctr"/>
                      <a:r>
                        <a:rPr lang="en-US" dirty="0"/>
                        <a:t>5</a:t>
                      </a:r>
                    </a:p>
                  </a:txBody>
                  <a:tcPr anchor="ctr"/>
                </a:tc>
                <a:tc>
                  <a:txBody>
                    <a:bodyPr/>
                    <a:lstStyle/>
                    <a:p>
                      <a:pPr algn="ctr"/>
                      <a:r>
                        <a:rPr lang="en-US" dirty="0"/>
                        <a:t>2</a:t>
                      </a:r>
                    </a:p>
                  </a:txBody>
                  <a:tcPr anchor="ctr"/>
                </a:tc>
                <a:extLst>
                  <a:ext uri="{0D108BD9-81ED-4DB2-BD59-A6C34878D82A}">
                    <a16:rowId xmlns:a16="http://schemas.microsoft.com/office/drawing/2014/main" val="85209771"/>
                  </a:ext>
                </a:extLst>
              </a:tr>
              <a:tr h="586937">
                <a:tc>
                  <a:txBody>
                    <a:bodyPr/>
                    <a:lstStyle/>
                    <a:p>
                      <a:pPr algn="ctr"/>
                      <a:r>
                        <a:rPr lang="en-US" dirty="0"/>
                        <a:t>Industry Feedback</a:t>
                      </a:r>
                    </a:p>
                  </a:txBody>
                  <a:tcPr anchor="ctr"/>
                </a:tc>
                <a:tc>
                  <a:txBody>
                    <a:bodyPr/>
                    <a:lstStyle/>
                    <a:p>
                      <a:pPr algn="ctr"/>
                      <a:r>
                        <a:rPr lang="en-US" dirty="0"/>
                        <a:t># of advisory meetings</a:t>
                      </a:r>
                    </a:p>
                  </a:txBody>
                  <a:tcPr anchor="ctr"/>
                </a:tc>
                <a:tc>
                  <a:txBody>
                    <a:bodyPr/>
                    <a:lstStyle/>
                    <a:p>
                      <a:pPr algn="ctr"/>
                      <a:r>
                        <a:rPr lang="en-US" dirty="0"/>
                        <a:t>20</a:t>
                      </a:r>
                    </a:p>
                  </a:txBody>
                  <a:tcPr anchor="ctr"/>
                </a:tc>
                <a:tc>
                  <a:txBody>
                    <a:bodyPr/>
                    <a:lstStyle/>
                    <a:p>
                      <a:pPr algn="ctr"/>
                      <a:r>
                        <a:rPr lang="en-US" dirty="0"/>
                        <a:t>10</a:t>
                      </a:r>
                    </a:p>
                  </a:txBody>
                  <a:tcPr anchor="ctr"/>
                </a:tc>
                <a:extLst>
                  <a:ext uri="{0D108BD9-81ED-4DB2-BD59-A6C34878D82A}">
                    <a16:rowId xmlns:a16="http://schemas.microsoft.com/office/drawing/2014/main" val="4061031278"/>
                  </a:ext>
                </a:extLst>
              </a:tr>
              <a:tr h="612460">
                <a:tc>
                  <a:txBody>
                    <a:bodyPr/>
                    <a:lstStyle/>
                    <a:p>
                      <a:pPr algn="ctr"/>
                      <a:r>
                        <a:rPr lang="en-US" dirty="0"/>
                        <a:t>Employee participation in digital pedagogy</a:t>
                      </a:r>
                    </a:p>
                  </a:txBody>
                  <a:tcPr anchor="ctr"/>
                </a:tc>
                <a:tc>
                  <a:txBody>
                    <a:bodyPr/>
                    <a:lstStyle/>
                    <a:p>
                      <a:pPr algn="ctr"/>
                      <a:r>
                        <a:rPr lang="en-US" dirty="0"/>
                        <a:t># people participating</a:t>
                      </a:r>
                    </a:p>
                  </a:txBody>
                  <a:tcPr anchor="ctr"/>
                </a:tc>
                <a:tc>
                  <a:txBody>
                    <a:bodyPr/>
                    <a:lstStyle/>
                    <a:p>
                      <a:pPr algn="ctr"/>
                      <a:r>
                        <a:rPr lang="en-US" dirty="0"/>
                        <a:t>200</a:t>
                      </a:r>
                    </a:p>
                  </a:txBody>
                  <a:tcPr anchor="ctr"/>
                </a:tc>
                <a:tc>
                  <a:txBody>
                    <a:bodyPr/>
                    <a:lstStyle/>
                    <a:p>
                      <a:pPr algn="ctr"/>
                      <a:r>
                        <a:rPr lang="en-US" dirty="0"/>
                        <a:t>100</a:t>
                      </a:r>
                    </a:p>
                  </a:txBody>
                  <a:tcPr anchor="ctr"/>
                </a:tc>
                <a:extLst>
                  <a:ext uri="{0D108BD9-81ED-4DB2-BD59-A6C34878D82A}">
                    <a16:rowId xmlns:a16="http://schemas.microsoft.com/office/drawing/2014/main" val="3591840781"/>
                  </a:ext>
                </a:extLst>
              </a:tr>
              <a:tr h="874943">
                <a:tc>
                  <a:txBody>
                    <a:bodyPr/>
                    <a:lstStyle/>
                    <a:p>
                      <a:pPr algn="ctr"/>
                      <a:r>
                        <a:rPr lang="en-US" dirty="0"/>
                        <a:t>Course outcomes with global/civic engagement</a:t>
                      </a:r>
                    </a:p>
                  </a:txBody>
                  <a:tcPr anchor="ctr"/>
                </a:tc>
                <a:tc>
                  <a:txBody>
                    <a:bodyPr/>
                    <a:lstStyle/>
                    <a:p>
                      <a:pPr algn="ctr"/>
                      <a:r>
                        <a:rPr lang="en-US" dirty="0"/>
                        <a:t>Percentage (%) of courses</a:t>
                      </a:r>
                    </a:p>
                  </a:txBody>
                  <a:tcPr anchor="ctr"/>
                </a:tc>
                <a:tc>
                  <a:txBody>
                    <a:bodyPr/>
                    <a:lstStyle/>
                    <a:p>
                      <a:pPr algn="ctr"/>
                      <a:r>
                        <a:rPr lang="en-US" dirty="0"/>
                        <a:t>80</a:t>
                      </a:r>
                    </a:p>
                  </a:txBody>
                  <a:tcPr anchor="ctr"/>
                </a:tc>
                <a:tc>
                  <a:txBody>
                    <a:bodyPr/>
                    <a:lstStyle/>
                    <a:p>
                      <a:pPr algn="ctr"/>
                      <a:r>
                        <a:rPr lang="en-US" dirty="0"/>
                        <a:t>60</a:t>
                      </a:r>
                    </a:p>
                  </a:txBody>
                  <a:tcPr anchor="ctr"/>
                </a:tc>
                <a:extLst>
                  <a:ext uri="{0D108BD9-81ED-4DB2-BD59-A6C34878D82A}">
                    <a16:rowId xmlns:a16="http://schemas.microsoft.com/office/drawing/2014/main" val="335389741"/>
                  </a:ext>
                </a:extLst>
              </a:tr>
            </a:tbl>
          </a:graphicData>
        </a:graphic>
      </p:graphicFrame>
    </p:spTree>
    <p:extLst>
      <p:ext uri="{BB962C8B-B14F-4D97-AF65-F5344CB8AC3E}">
        <p14:creationId xmlns:p14="http://schemas.microsoft.com/office/powerpoint/2010/main" val="9079155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AA093-E00B-31E9-0A13-71142E30E57C}"/>
              </a:ext>
            </a:extLst>
          </p:cNvPr>
          <p:cNvSpPr>
            <a:spLocks noGrp="1"/>
          </p:cNvSpPr>
          <p:nvPr>
            <p:ph type="ctrTitle"/>
          </p:nvPr>
        </p:nvSpPr>
        <p:spPr>
          <a:xfrm>
            <a:off x="1167494" y="177553"/>
            <a:ext cx="6245912" cy="3269447"/>
          </a:xfrm>
        </p:spPr>
        <p:txBody>
          <a:bodyPr/>
          <a:lstStyle/>
          <a:p>
            <a:r>
              <a:rPr lang="en-US" dirty="0"/>
              <a:t>Cadence of Accountability</a:t>
            </a:r>
          </a:p>
        </p:txBody>
      </p:sp>
      <p:sp>
        <p:nvSpPr>
          <p:cNvPr id="3" name="Subtitle 2">
            <a:extLst>
              <a:ext uri="{FF2B5EF4-FFF2-40B4-BE49-F238E27FC236}">
                <a16:creationId xmlns:a16="http://schemas.microsoft.com/office/drawing/2014/main" id="{C62C8177-F0B6-B02C-3682-183D8307E999}"/>
              </a:ext>
            </a:extLst>
          </p:cNvPr>
          <p:cNvSpPr>
            <a:spLocks noGrp="1"/>
          </p:cNvSpPr>
          <p:nvPr>
            <p:ph type="subTitle" idx="1"/>
          </p:nvPr>
        </p:nvSpPr>
        <p:spPr>
          <a:xfrm>
            <a:off x="1167494" y="3492896"/>
            <a:ext cx="6245912" cy="912850"/>
          </a:xfrm>
        </p:spPr>
        <p:txBody>
          <a:bodyPr/>
          <a:lstStyle/>
          <a:p>
            <a:r>
              <a:rPr lang="en-US" dirty="0"/>
              <a:t>Quarterly Reviews and </a:t>
            </a:r>
          </a:p>
          <a:p>
            <a:r>
              <a:rPr lang="en-US" dirty="0"/>
              <a:t>Commitments to Actions</a:t>
            </a:r>
          </a:p>
        </p:txBody>
      </p:sp>
    </p:spTree>
    <p:extLst>
      <p:ext uri="{BB962C8B-B14F-4D97-AF65-F5344CB8AC3E}">
        <p14:creationId xmlns:p14="http://schemas.microsoft.com/office/powerpoint/2010/main" val="41171533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35238-BA4B-CD20-D69F-25E8ACFE42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56CF07-62F6-2C41-A474-8C2F44A0C8D9}"/>
              </a:ext>
            </a:extLst>
          </p:cNvPr>
          <p:cNvSpPr>
            <a:spLocks noGrp="1"/>
          </p:cNvSpPr>
          <p:nvPr>
            <p:ph type="title"/>
          </p:nvPr>
        </p:nvSpPr>
        <p:spPr>
          <a:xfrm>
            <a:off x="5549489" y="457199"/>
            <a:ext cx="5943599" cy="1920240"/>
          </a:xfrm>
        </p:spPr>
        <p:txBody>
          <a:bodyPr/>
          <a:lstStyle/>
          <a:p>
            <a:r>
              <a:rPr lang="en-US" dirty="0"/>
              <a:t>Feedback / Modifications In Progress</a:t>
            </a:r>
          </a:p>
        </p:txBody>
      </p:sp>
      <p:sp>
        <p:nvSpPr>
          <p:cNvPr id="7" name="Content Placeholder 6">
            <a:extLst>
              <a:ext uri="{FF2B5EF4-FFF2-40B4-BE49-F238E27FC236}">
                <a16:creationId xmlns:a16="http://schemas.microsoft.com/office/drawing/2014/main" id="{47C1DB19-EC76-79D5-444B-E153809EBADE}"/>
              </a:ext>
            </a:extLst>
          </p:cNvPr>
          <p:cNvSpPr>
            <a:spLocks noGrp="1" noChangeAspect="1"/>
          </p:cNvSpPr>
          <p:nvPr>
            <p:ph idx="17"/>
          </p:nvPr>
        </p:nvSpPr>
        <p:spPr>
          <a:xfrm>
            <a:off x="823108" y="640080"/>
            <a:ext cx="4297680" cy="4297680"/>
          </a:xfrm>
        </p:spPr>
        <p:txBody>
          <a:bodyPr/>
          <a:lstStyle/>
          <a:p>
            <a:r>
              <a:rPr lang="en-US" dirty="0"/>
              <a:t>Seek Feedback</a:t>
            </a:r>
          </a:p>
          <a:p>
            <a:r>
              <a:rPr lang="en-US" dirty="0"/>
              <a:t>Keep it Simple </a:t>
            </a:r>
          </a:p>
          <a:p>
            <a:r>
              <a:rPr lang="en-US" dirty="0"/>
              <a:t>Support Faculty &amp; Staff</a:t>
            </a:r>
          </a:p>
          <a:p>
            <a:r>
              <a:rPr lang="en-US" dirty="0"/>
              <a:t>Districtwide Impact</a:t>
            </a:r>
          </a:p>
          <a:p>
            <a:r>
              <a:rPr lang="en-US" dirty="0"/>
              <a:t>Student Centered</a:t>
            </a:r>
          </a:p>
        </p:txBody>
      </p:sp>
      <p:sp>
        <p:nvSpPr>
          <p:cNvPr id="4" name="Content Placeholder 3">
            <a:extLst>
              <a:ext uri="{FF2B5EF4-FFF2-40B4-BE49-F238E27FC236}">
                <a16:creationId xmlns:a16="http://schemas.microsoft.com/office/drawing/2014/main" id="{63293672-78F1-49A3-4198-906EAEC90E69}"/>
              </a:ext>
            </a:extLst>
          </p:cNvPr>
          <p:cNvSpPr>
            <a:spLocks noGrp="1"/>
          </p:cNvSpPr>
          <p:nvPr>
            <p:ph idx="15"/>
          </p:nvPr>
        </p:nvSpPr>
        <p:spPr>
          <a:xfrm>
            <a:off x="5549900" y="2706688"/>
            <a:ext cx="5943600" cy="3382962"/>
          </a:xfrm>
        </p:spPr>
        <p:txBody>
          <a:bodyPr>
            <a:normAutofit fontScale="92500" lnSpcReduction="20000"/>
          </a:bodyPr>
          <a:lstStyle/>
          <a:p>
            <a:r>
              <a:rPr lang="en-US" dirty="0"/>
              <a:t>Emphasized iterative process in introduction to show how district planning is aligned with college goals </a:t>
            </a:r>
          </a:p>
          <a:p>
            <a:r>
              <a:rPr lang="en-US" dirty="0"/>
              <a:t>Added college context in each goal area for increased transparency and alignment</a:t>
            </a:r>
          </a:p>
          <a:p>
            <a:r>
              <a:rPr lang="en-US" dirty="0"/>
              <a:t>Incorporated each lead/lag indicator with accompanying goal for clarity on method for measuring progress</a:t>
            </a:r>
          </a:p>
          <a:p>
            <a:r>
              <a:rPr lang="en-US" dirty="0"/>
              <a:t>Adding resources associated with each goal which provides multiple perspectives, national and local context for goal development, accountability, and implementation</a:t>
            </a:r>
          </a:p>
          <a:p>
            <a:r>
              <a:rPr lang="en-US" dirty="0"/>
              <a:t>Documenting baseline data if available</a:t>
            </a:r>
          </a:p>
          <a:p>
            <a:pPr marL="283464" lvl="1" indent="0">
              <a:buNone/>
            </a:pPr>
            <a:endParaRPr lang="en-US" dirty="0"/>
          </a:p>
          <a:p>
            <a:endParaRPr lang="en-US" dirty="0"/>
          </a:p>
        </p:txBody>
      </p:sp>
    </p:spTree>
    <p:extLst>
      <p:ext uri="{BB962C8B-B14F-4D97-AF65-F5344CB8AC3E}">
        <p14:creationId xmlns:p14="http://schemas.microsoft.com/office/powerpoint/2010/main" val="5155149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F1CA890-BAA9-90A9-6AF0-3083B5386778}"/>
              </a:ext>
            </a:extLst>
          </p:cNvPr>
          <p:cNvSpPr>
            <a:spLocks noGrp="1"/>
          </p:cNvSpPr>
          <p:nvPr>
            <p:ph type="title"/>
          </p:nvPr>
        </p:nvSpPr>
        <p:spPr>
          <a:xfrm>
            <a:off x="495300" y="1295400"/>
            <a:ext cx="10617200" cy="4072280"/>
          </a:xfrm>
        </p:spPr>
        <p:txBody>
          <a:bodyPr>
            <a:noAutofit/>
          </a:bodyPr>
          <a:lstStyle/>
          <a:p>
            <a:pPr>
              <a:lnSpc>
                <a:spcPct val="150000"/>
              </a:lnSpc>
            </a:pPr>
            <a:r>
              <a:rPr lang="en-US" sz="2000" dirty="0"/>
              <a:t>Questions:</a:t>
            </a:r>
            <a:br>
              <a:rPr lang="en-US" sz="2000" dirty="0"/>
            </a:br>
            <a:r>
              <a:rPr lang="en-US" sz="2000" dirty="0"/>
              <a:t>To what extent do you see alignment with your college plan?</a:t>
            </a:r>
            <a:br>
              <a:rPr lang="en-US" sz="2000" dirty="0"/>
            </a:br>
            <a:r>
              <a:rPr lang="en-US" sz="2000" dirty="0"/>
              <a:t>What opportunities do we have to clarify our goals?</a:t>
            </a:r>
            <a:br>
              <a:rPr lang="en-US" sz="2000" dirty="0"/>
            </a:br>
            <a:r>
              <a:rPr lang="en-US" sz="2000" dirty="0"/>
              <a:t>How can we better communication support to faculty and staff?</a:t>
            </a:r>
            <a:br>
              <a:rPr lang="en-US" sz="2000" dirty="0"/>
            </a:br>
            <a:r>
              <a:rPr lang="en-US" sz="2000" dirty="0"/>
              <a:t>What do you think about the balance: simplicity in approach and focus on</a:t>
            </a:r>
            <a:br>
              <a:rPr lang="en-US" sz="2000" dirty="0"/>
            </a:br>
            <a:r>
              <a:rPr lang="en-US" sz="2000" dirty="0"/>
              <a:t>implementation?</a:t>
            </a:r>
            <a:br>
              <a:rPr lang="en-US" sz="2000" dirty="0"/>
            </a:br>
            <a:r>
              <a:rPr lang="en-US" sz="2000" dirty="0"/>
              <a:t>Other suggestions for us as we work on document?</a:t>
            </a:r>
            <a:br>
              <a:rPr lang="en-US" sz="2000" dirty="0"/>
            </a:br>
            <a:r>
              <a:rPr lang="en-US" sz="2000" dirty="0"/>
              <a:t>Thoughts on how best to communicate collegewide and districtwide about </a:t>
            </a:r>
            <a:br>
              <a:rPr lang="en-US" sz="2000" dirty="0"/>
            </a:br>
            <a:r>
              <a:rPr lang="en-US" sz="2000" dirty="0"/>
              <a:t>alignment of goals?</a:t>
            </a:r>
            <a:br>
              <a:rPr lang="en-US" sz="2000" dirty="0"/>
            </a:br>
            <a:r>
              <a:rPr lang="en-US" sz="2000" dirty="0"/>
              <a:t>What resources and relevant documents could support this work?</a:t>
            </a:r>
          </a:p>
        </p:txBody>
      </p:sp>
    </p:spTree>
    <p:extLst>
      <p:ext uri="{BB962C8B-B14F-4D97-AF65-F5344CB8AC3E}">
        <p14:creationId xmlns:p14="http://schemas.microsoft.com/office/powerpoint/2010/main" val="2626964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5B597C-C100-84F5-5C1D-EA545D788D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946133-084F-F49A-24DD-CC1EF75685C1}"/>
              </a:ext>
            </a:extLst>
          </p:cNvPr>
          <p:cNvSpPr>
            <a:spLocks noGrp="1"/>
          </p:cNvSpPr>
          <p:nvPr>
            <p:ph type="ctrTitle"/>
          </p:nvPr>
        </p:nvSpPr>
        <p:spPr>
          <a:xfrm>
            <a:off x="1167494" y="177553"/>
            <a:ext cx="6245912" cy="3269447"/>
          </a:xfrm>
        </p:spPr>
        <p:txBody>
          <a:bodyPr/>
          <a:lstStyle/>
          <a:p>
            <a:r>
              <a:rPr lang="en-US" dirty="0"/>
              <a:t>Contact Us</a:t>
            </a:r>
          </a:p>
        </p:txBody>
      </p:sp>
      <p:sp>
        <p:nvSpPr>
          <p:cNvPr id="3" name="Subtitle 2">
            <a:extLst>
              <a:ext uri="{FF2B5EF4-FFF2-40B4-BE49-F238E27FC236}">
                <a16:creationId xmlns:a16="http://schemas.microsoft.com/office/drawing/2014/main" id="{29394F05-25A4-1A54-25C2-12E804067ADF}"/>
              </a:ext>
            </a:extLst>
          </p:cNvPr>
          <p:cNvSpPr>
            <a:spLocks noGrp="1"/>
          </p:cNvSpPr>
          <p:nvPr>
            <p:ph type="subTitle" idx="1"/>
          </p:nvPr>
        </p:nvSpPr>
        <p:spPr>
          <a:xfrm>
            <a:off x="1167494" y="3702446"/>
            <a:ext cx="6245912" cy="912850"/>
          </a:xfrm>
        </p:spPr>
        <p:txBody>
          <a:bodyPr>
            <a:normAutofit fontScale="40000" lnSpcReduction="20000"/>
          </a:bodyPr>
          <a:lstStyle/>
          <a:p>
            <a:r>
              <a:rPr lang="en-US" dirty="0"/>
              <a:t>Gohar Momjian, Vice Chancellor for Strategy, Institutional Effectiveness and Engagement</a:t>
            </a:r>
          </a:p>
          <a:p>
            <a:r>
              <a:rPr lang="en-US" dirty="0">
                <a:hlinkClick r:id="rId3"/>
              </a:rPr>
              <a:t>momjiangohar@fhda.edu</a:t>
            </a:r>
            <a:endParaRPr lang="en-US" dirty="0"/>
          </a:p>
          <a:p>
            <a:r>
              <a:rPr lang="en-US" dirty="0"/>
              <a:t>Mallory Newell, Interim Executive Director, Institutional Research and Planning</a:t>
            </a:r>
          </a:p>
          <a:p>
            <a:r>
              <a:rPr lang="en-US" dirty="0">
                <a:hlinkClick r:id="rId4"/>
              </a:rPr>
              <a:t>newellmallory@fhda.edu</a:t>
            </a:r>
            <a:endParaRPr lang="en-US" dirty="0"/>
          </a:p>
          <a:p>
            <a:endParaRPr lang="en-US" dirty="0"/>
          </a:p>
        </p:txBody>
      </p:sp>
    </p:spTree>
    <p:extLst>
      <p:ext uri="{BB962C8B-B14F-4D97-AF65-F5344CB8AC3E}">
        <p14:creationId xmlns:p14="http://schemas.microsoft.com/office/powerpoint/2010/main" val="1373945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a:xfrm>
            <a:off x="1206408" y="127421"/>
            <a:ext cx="9779183" cy="1744415"/>
          </a:xfrm>
        </p:spPr>
        <p:txBody>
          <a:bodyPr/>
          <a:lstStyle/>
          <a:p>
            <a:r>
              <a:rPr lang="en-US" dirty="0"/>
              <a:t>Presentation Flow</a:t>
            </a:r>
          </a:p>
        </p:txBody>
      </p:sp>
      <p:sp>
        <p:nvSpPr>
          <p:cNvPr id="3" name="Content Placeholder 2">
            <a:extLst>
              <a:ext uri="{FF2B5EF4-FFF2-40B4-BE49-F238E27FC236}">
                <a16:creationId xmlns:a16="http://schemas.microsoft.com/office/drawing/2014/main" id="{22788C46-D0BC-4307-AE55-7601A139E7CB}"/>
              </a:ext>
            </a:extLst>
          </p:cNvPr>
          <p:cNvSpPr>
            <a:spLocks noGrp="1"/>
          </p:cNvSpPr>
          <p:nvPr>
            <p:ph idx="1"/>
          </p:nvPr>
        </p:nvSpPr>
        <p:spPr>
          <a:xfrm>
            <a:off x="1158865" y="2017467"/>
            <a:ext cx="9779182" cy="3366815"/>
          </a:xfrm>
        </p:spPr>
        <p:txBody>
          <a:bodyPr vert="horz" lIns="91440" tIns="45720" rIns="91440" bIns="45720" rtlCol="0" anchor="t">
            <a:normAutofit lnSpcReduction="10000"/>
          </a:bodyPr>
          <a:lstStyle/>
          <a:p>
            <a:pPr marL="0" indent="0">
              <a:buNone/>
            </a:pPr>
            <a:r>
              <a:rPr lang="en-US" dirty="0"/>
              <a:t>Timeline and Process</a:t>
            </a:r>
          </a:p>
          <a:p>
            <a:pPr marL="0" indent="0">
              <a:buNone/>
            </a:pPr>
            <a:r>
              <a:rPr lang="en-US" dirty="0"/>
              <a:t>College and District Planning/Goal Alignment</a:t>
            </a:r>
          </a:p>
          <a:p>
            <a:pPr marL="0" indent="0">
              <a:buNone/>
            </a:pPr>
            <a:r>
              <a:rPr lang="en-US" dirty="0"/>
              <a:t>Draft Plan Components</a:t>
            </a:r>
          </a:p>
          <a:p>
            <a:pPr lvl="1"/>
            <a:r>
              <a:rPr lang="en-US" dirty="0"/>
              <a:t>Grounding Foundational Practices</a:t>
            </a:r>
          </a:p>
          <a:p>
            <a:pPr lvl="1"/>
            <a:r>
              <a:rPr lang="en-US" dirty="0"/>
              <a:t>Strategic Priorities (Transformational Aims)</a:t>
            </a:r>
          </a:p>
          <a:p>
            <a:pPr lvl="1"/>
            <a:r>
              <a:rPr lang="en-US" dirty="0"/>
              <a:t>Wildly Important Goals </a:t>
            </a:r>
          </a:p>
          <a:p>
            <a:pPr lvl="1"/>
            <a:r>
              <a:rPr lang="en-US" dirty="0"/>
              <a:t>Accountability</a:t>
            </a:r>
          </a:p>
          <a:p>
            <a:pPr marL="0" indent="0">
              <a:buNone/>
            </a:pPr>
            <a:r>
              <a:rPr lang="en-US" dirty="0"/>
              <a:t>Feedback and Iterative Process</a:t>
            </a:r>
          </a:p>
        </p:txBody>
      </p:sp>
    </p:spTree>
    <p:extLst>
      <p:ext uri="{BB962C8B-B14F-4D97-AF65-F5344CB8AC3E}">
        <p14:creationId xmlns:p14="http://schemas.microsoft.com/office/powerpoint/2010/main" val="1325608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3C75E-52C7-17E0-ADE5-09C8701BCA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6C9B6E-FE1E-ADF2-6034-7F638937233E}"/>
              </a:ext>
            </a:extLst>
          </p:cNvPr>
          <p:cNvSpPr>
            <a:spLocks noGrp="1"/>
          </p:cNvSpPr>
          <p:nvPr>
            <p:ph type="title"/>
          </p:nvPr>
        </p:nvSpPr>
        <p:spPr>
          <a:xfrm>
            <a:off x="1158864" y="102021"/>
            <a:ext cx="9779183" cy="1744415"/>
          </a:xfrm>
        </p:spPr>
        <p:txBody>
          <a:bodyPr anchor="b">
            <a:normAutofit/>
          </a:bodyPr>
          <a:lstStyle/>
          <a:p>
            <a:r>
              <a:rPr lang="en-US" dirty="0"/>
              <a:t>Timeline &amp; Process</a:t>
            </a:r>
          </a:p>
        </p:txBody>
      </p:sp>
      <p:graphicFrame>
        <p:nvGraphicFramePr>
          <p:cNvPr id="5" name="Content Placeholder 2">
            <a:extLst>
              <a:ext uri="{FF2B5EF4-FFF2-40B4-BE49-F238E27FC236}">
                <a16:creationId xmlns:a16="http://schemas.microsoft.com/office/drawing/2014/main" id="{425A6DAB-9A4E-A05D-8E07-C75287B13508}"/>
              </a:ext>
            </a:extLst>
          </p:cNvPr>
          <p:cNvGraphicFramePr>
            <a:graphicFrameLocks noGrp="1"/>
          </p:cNvGraphicFramePr>
          <p:nvPr>
            <p:ph idx="1"/>
            <p:extLst>
              <p:ext uri="{D42A27DB-BD31-4B8C-83A1-F6EECF244321}">
                <p14:modId xmlns:p14="http://schemas.microsoft.com/office/powerpoint/2010/main" val="3584717857"/>
              </p:ext>
            </p:extLst>
          </p:nvPr>
        </p:nvGraphicFramePr>
        <p:xfrm>
          <a:off x="1158865" y="2017467"/>
          <a:ext cx="9779182" cy="33668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71158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a:extLst>
              <a:ext uri="{FF2B5EF4-FFF2-40B4-BE49-F238E27FC236}">
                <a16:creationId xmlns:a16="http://schemas.microsoft.com/office/drawing/2014/main" id="{65D8A953-9841-6328-0976-1EC040858112}"/>
              </a:ext>
            </a:extLst>
          </p:cNvPr>
          <p:cNvGraphicFramePr/>
          <p:nvPr>
            <p:extLst>
              <p:ext uri="{D42A27DB-BD31-4B8C-83A1-F6EECF244321}">
                <p14:modId xmlns:p14="http://schemas.microsoft.com/office/powerpoint/2010/main" val="3643997192"/>
              </p:ext>
            </p:extLst>
          </p:nvPr>
        </p:nvGraphicFramePr>
        <p:xfrm>
          <a:off x="1124712" y="463634"/>
          <a:ext cx="10259568" cy="60743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62677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agram 9">
            <a:extLst>
              <a:ext uri="{FF2B5EF4-FFF2-40B4-BE49-F238E27FC236}">
                <a16:creationId xmlns:a16="http://schemas.microsoft.com/office/drawing/2014/main" id="{08494505-505C-3603-E157-3F1558DA3653}"/>
              </a:ext>
            </a:extLst>
          </p:cNvPr>
          <p:cNvGraphicFramePr/>
          <p:nvPr>
            <p:extLst>
              <p:ext uri="{D42A27DB-BD31-4B8C-83A1-F6EECF244321}">
                <p14:modId xmlns:p14="http://schemas.microsoft.com/office/powerpoint/2010/main" val="1272637627"/>
              </p:ext>
            </p:extLst>
          </p:nvPr>
        </p:nvGraphicFramePr>
        <p:xfrm>
          <a:off x="155275" y="82550"/>
          <a:ext cx="8741075" cy="57283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79750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4CFB73D-B7C9-A177-04F3-E48E841A875E}"/>
              </a:ext>
            </a:extLst>
          </p:cNvPr>
          <p:cNvSpPr>
            <a:spLocks noGrp="1"/>
          </p:cNvSpPr>
          <p:nvPr>
            <p:ph type="title"/>
          </p:nvPr>
        </p:nvSpPr>
        <p:spPr>
          <a:xfrm>
            <a:off x="1167492" y="69008"/>
            <a:ext cx="9779183" cy="1706563"/>
          </a:xfrm>
        </p:spPr>
        <p:txBody>
          <a:bodyPr/>
          <a:lstStyle/>
          <a:p>
            <a:r>
              <a:rPr lang="en-US" dirty="0"/>
              <a:t>District Strategic Plan: </a:t>
            </a:r>
            <a:r>
              <a:rPr lang="en-US" sz="3600" dirty="0"/>
              <a:t>proposed table of contents for 10-15 page document</a:t>
            </a:r>
            <a:endParaRPr lang="en-US" dirty="0"/>
          </a:p>
        </p:txBody>
      </p:sp>
      <p:sp>
        <p:nvSpPr>
          <p:cNvPr id="4" name="Content Placeholder 3">
            <a:extLst>
              <a:ext uri="{FF2B5EF4-FFF2-40B4-BE49-F238E27FC236}">
                <a16:creationId xmlns:a16="http://schemas.microsoft.com/office/drawing/2014/main" id="{DBA34351-9D9C-8C32-5CC0-3F19A1CAC037}"/>
              </a:ext>
            </a:extLst>
          </p:cNvPr>
          <p:cNvSpPr>
            <a:spLocks noGrp="1"/>
          </p:cNvSpPr>
          <p:nvPr>
            <p:ph idx="12"/>
          </p:nvPr>
        </p:nvSpPr>
        <p:spPr>
          <a:xfrm>
            <a:off x="1166813" y="2024063"/>
            <a:ext cx="4664075" cy="3332162"/>
          </a:xfrm>
        </p:spPr>
        <p:txBody>
          <a:bodyPr>
            <a:normAutofit/>
          </a:bodyPr>
          <a:lstStyle/>
          <a:p>
            <a:r>
              <a:rPr lang="en-US" dirty="0"/>
              <a:t>Introduction and Context</a:t>
            </a:r>
          </a:p>
          <a:p>
            <a:r>
              <a:rPr lang="en-US" dirty="0"/>
              <a:t>Districtwide Alignment</a:t>
            </a:r>
          </a:p>
          <a:p>
            <a:r>
              <a:rPr lang="en-US" dirty="0"/>
              <a:t>Five Foundational Practices</a:t>
            </a:r>
          </a:p>
          <a:p>
            <a:r>
              <a:rPr lang="en-US" dirty="0"/>
              <a:t>Five Strategic Priorities</a:t>
            </a:r>
          </a:p>
          <a:p>
            <a:r>
              <a:rPr lang="en-US" dirty="0"/>
              <a:t>Five Wildly Important Goals</a:t>
            </a:r>
          </a:p>
          <a:p>
            <a:r>
              <a:rPr lang="en-US" dirty="0"/>
              <a:t>Lead Measures</a:t>
            </a:r>
          </a:p>
          <a:p>
            <a:r>
              <a:rPr lang="en-US" dirty="0"/>
              <a:t>Accountability</a:t>
            </a:r>
          </a:p>
          <a:p>
            <a:endParaRPr lang="en-US" dirty="0"/>
          </a:p>
        </p:txBody>
      </p:sp>
      <p:sp>
        <p:nvSpPr>
          <p:cNvPr id="3" name="Content Placeholder 2">
            <a:extLst>
              <a:ext uri="{FF2B5EF4-FFF2-40B4-BE49-F238E27FC236}">
                <a16:creationId xmlns:a16="http://schemas.microsoft.com/office/drawing/2014/main" id="{D1455C0B-19FB-954B-532A-0A68CAC4E0E4}"/>
              </a:ext>
            </a:extLst>
          </p:cNvPr>
          <p:cNvSpPr>
            <a:spLocks noGrp="1"/>
          </p:cNvSpPr>
          <p:nvPr>
            <p:ph idx="11"/>
          </p:nvPr>
        </p:nvSpPr>
        <p:spPr>
          <a:xfrm>
            <a:off x="6283325" y="2024063"/>
            <a:ext cx="4664075" cy="3332162"/>
          </a:xfrm>
        </p:spPr>
        <p:txBody>
          <a:bodyPr>
            <a:normAutofit fontScale="92500" lnSpcReduction="20000"/>
          </a:bodyPr>
          <a:lstStyle/>
          <a:p>
            <a:r>
              <a:rPr lang="en-US" dirty="0"/>
              <a:t>Refreshing the districtwide strategic plan is the natural next step as we collaborate towards accomplishing our collective mission and vision. </a:t>
            </a:r>
          </a:p>
          <a:p>
            <a:r>
              <a:rPr lang="en-US" dirty="0"/>
              <a:t>The following approach provides the framework for a timely and relevant process: </a:t>
            </a:r>
          </a:p>
          <a:p>
            <a:pPr lvl="1"/>
            <a:r>
              <a:rPr lang="en-US" dirty="0"/>
              <a:t>Seek Feedback</a:t>
            </a:r>
          </a:p>
          <a:p>
            <a:pPr lvl="1"/>
            <a:r>
              <a:rPr lang="en-US" dirty="0"/>
              <a:t>Keep it Simple </a:t>
            </a:r>
          </a:p>
          <a:p>
            <a:pPr lvl="1"/>
            <a:r>
              <a:rPr lang="en-US" dirty="0"/>
              <a:t>Support Faculty and Staff</a:t>
            </a:r>
          </a:p>
          <a:p>
            <a:pPr lvl="1"/>
            <a:r>
              <a:rPr lang="en-US" dirty="0"/>
              <a:t>Focus on Breakthrough Impacts</a:t>
            </a:r>
          </a:p>
          <a:p>
            <a:pPr lvl="1"/>
            <a:r>
              <a:rPr lang="en-US" dirty="0"/>
              <a:t>Remain Student Centered</a:t>
            </a:r>
          </a:p>
        </p:txBody>
      </p:sp>
    </p:spTree>
    <p:extLst>
      <p:ext uri="{BB962C8B-B14F-4D97-AF65-F5344CB8AC3E}">
        <p14:creationId xmlns:p14="http://schemas.microsoft.com/office/powerpoint/2010/main" val="2652102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C00FF-6B42-7D84-7831-AACC4E189E93}"/>
              </a:ext>
            </a:extLst>
          </p:cNvPr>
          <p:cNvSpPr>
            <a:spLocks noGrp="1"/>
          </p:cNvSpPr>
          <p:nvPr>
            <p:ph type="title"/>
          </p:nvPr>
        </p:nvSpPr>
        <p:spPr>
          <a:xfrm>
            <a:off x="5549489" y="457199"/>
            <a:ext cx="5943599" cy="1920240"/>
          </a:xfrm>
        </p:spPr>
        <p:txBody>
          <a:bodyPr/>
          <a:lstStyle/>
          <a:p>
            <a:r>
              <a:rPr lang="en-US" dirty="0"/>
              <a:t>Foundational Practices</a:t>
            </a:r>
          </a:p>
        </p:txBody>
      </p:sp>
      <p:sp>
        <p:nvSpPr>
          <p:cNvPr id="7" name="Content Placeholder 6">
            <a:extLst>
              <a:ext uri="{FF2B5EF4-FFF2-40B4-BE49-F238E27FC236}">
                <a16:creationId xmlns:a16="http://schemas.microsoft.com/office/drawing/2014/main" id="{CC7FC500-BBFB-3AA4-BEDE-038CB94FFF61}"/>
              </a:ext>
            </a:extLst>
          </p:cNvPr>
          <p:cNvSpPr>
            <a:spLocks noGrp="1" noChangeAspect="1"/>
          </p:cNvSpPr>
          <p:nvPr>
            <p:ph idx="17"/>
          </p:nvPr>
        </p:nvSpPr>
        <p:spPr>
          <a:xfrm>
            <a:off x="823108" y="640080"/>
            <a:ext cx="4297680" cy="4297680"/>
          </a:xfrm>
        </p:spPr>
        <p:txBody>
          <a:bodyPr/>
          <a:lstStyle/>
          <a:p>
            <a:r>
              <a:rPr lang="en-US" dirty="0"/>
              <a:t>Seek Feedback</a:t>
            </a:r>
          </a:p>
          <a:p>
            <a:r>
              <a:rPr lang="en-US" dirty="0"/>
              <a:t>Keep it Simple </a:t>
            </a:r>
          </a:p>
          <a:p>
            <a:r>
              <a:rPr lang="en-US" dirty="0"/>
              <a:t>Support Faculty &amp; Staff</a:t>
            </a:r>
          </a:p>
          <a:p>
            <a:r>
              <a:rPr lang="en-US" dirty="0"/>
              <a:t>Districtwide Impact</a:t>
            </a:r>
          </a:p>
          <a:p>
            <a:r>
              <a:rPr lang="en-US" dirty="0"/>
              <a:t>Student Centered</a:t>
            </a:r>
          </a:p>
        </p:txBody>
      </p:sp>
      <p:sp>
        <p:nvSpPr>
          <p:cNvPr id="4" name="Content Placeholder 3">
            <a:extLst>
              <a:ext uri="{FF2B5EF4-FFF2-40B4-BE49-F238E27FC236}">
                <a16:creationId xmlns:a16="http://schemas.microsoft.com/office/drawing/2014/main" id="{DE5C7B5A-A5C3-15D4-DF71-B692D28942FC}"/>
              </a:ext>
            </a:extLst>
          </p:cNvPr>
          <p:cNvSpPr>
            <a:spLocks noGrp="1"/>
          </p:cNvSpPr>
          <p:nvPr>
            <p:ph idx="15"/>
          </p:nvPr>
        </p:nvSpPr>
        <p:spPr>
          <a:xfrm>
            <a:off x="5549900" y="2706688"/>
            <a:ext cx="5943600" cy="3382962"/>
          </a:xfrm>
        </p:spPr>
        <p:txBody>
          <a:bodyPr>
            <a:normAutofit/>
          </a:bodyPr>
          <a:lstStyle/>
          <a:p>
            <a:r>
              <a:rPr lang="en-US" dirty="0"/>
              <a:t>Empowered Governance and Institutional Agility</a:t>
            </a:r>
          </a:p>
          <a:p>
            <a:r>
              <a:rPr lang="en-US" dirty="0"/>
              <a:t>Strategic Finance and Talent Innovation</a:t>
            </a:r>
          </a:p>
          <a:p>
            <a:r>
              <a:rPr lang="en-US" dirty="0"/>
              <a:t>Partnerships for Impact</a:t>
            </a:r>
          </a:p>
          <a:p>
            <a:r>
              <a:rPr lang="en-US" dirty="0"/>
              <a:t>Sustainability and Resilience as Core Design Principles</a:t>
            </a:r>
          </a:p>
          <a:p>
            <a:r>
              <a:rPr lang="en-US" dirty="0"/>
              <a:t>Culture of Trust, Inclusion, and Courageous Engagement</a:t>
            </a:r>
          </a:p>
          <a:p>
            <a:pPr marL="283464" lvl="1" indent="0">
              <a:buNone/>
            </a:pPr>
            <a:endParaRPr lang="en-US" dirty="0"/>
          </a:p>
          <a:p>
            <a:endParaRPr lang="en-US" dirty="0"/>
          </a:p>
        </p:txBody>
      </p:sp>
    </p:spTree>
    <p:extLst>
      <p:ext uri="{BB962C8B-B14F-4D97-AF65-F5344CB8AC3E}">
        <p14:creationId xmlns:p14="http://schemas.microsoft.com/office/powerpoint/2010/main" val="853261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FF5EE67-DE83-C00F-F31C-58A2B46234DB}"/>
              </a:ext>
            </a:extLst>
          </p:cNvPr>
          <p:cNvSpPr>
            <a:spLocks noGrp="1"/>
          </p:cNvSpPr>
          <p:nvPr>
            <p:ph type="title"/>
          </p:nvPr>
        </p:nvSpPr>
        <p:spPr>
          <a:xfrm>
            <a:off x="1167492" y="45085"/>
            <a:ext cx="9779183" cy="1600835"/>
          </a:xfrm>
        </p:spPr>
        <p:txBody>
          <a:bodyPr/>
          <a:lstStyle/>
          <a:p>
            <a:r>
              <a:rPr lang="en-US" dirty="0"/>
              <a:t>Five Districtwide Strategic Priorities</a:t>
            </a:r>
          </a:p>
        </p:txBody>
      </p:sp>
      <p:sp>
        <p:nvSpPr>
          <p:cNvPr id="3" name="Content Placeholder 2">
            <a:extLst>
              <a:ext uri="{FF2B5EF4-FFF2-40B4-BE49-F238E27FC236}">
                <a16:creationId xmlns:a16="http://schemas.microsoft.com/office/drawing/2014/main" id="{DAF7743C-9A64-6DD7-26EC-7870E2484D2F}"/>
              </a:ext>
            </a:extLst>
          </p:cNvPr>
          <p:cNvSpPr>
            <a:spLocks noGrp="1"/>
          </p:cNvSpPr>
          <p:nvPr>
            <p:ph idx="14"/>
          </p:nvPr>
        </p:nvSpPr>
        <p:spPr>
          <a:xfrm>
            <a:off x="1166813" y="2652713"/>
            <a:ext cx="9780587" cy="3436937"/>
          </a:xfrm>
        </p:spPr>
        <p:txBody>
          <a:bodyPr>
            <a:normAutofit/>
          </a:bodyPr>
          <a:lstStyle/>
          <a:p>
            <a:r>
              <a:rPr lang="en-US" dirty="0"/>
              <a:t>Equity by Design: Empower Every Learner for Impact</a:t>
            </a:r>
          </a:p>
          <a:p>
            <a:r>
              <a:rPr lang="en-US" dirty="0"/>
              <a:t>Learning, Innovation &amp; Liberal Arts Education</a:t>
            </a:r>
          </a:p>
          <a:p>
            <a:r>
              <a:rPr lang="en-US" dirty="0"/>
              <a:t>Digital Transformation &amp; AI Readiness: Build a Human-Centered Tech Future</a:t>
            </a:r>
          </a:p>
          <a:p>
            <a:r>
              <a:rPr lang="en-US" dirty="0"/>
              <a:t>Career Pathways &amp; Economic Opportunities</a:t>
            </a:r>
          </a:p>
          <a:p>
            <a:r>
              <a:rPr lang="en-US" dirty="0"/>
              <a:t>Global Citizenship &amp; Civic Innovation: Educate for a Borderless World</a:t>
            </a:r>
          </a:p>
        </p:txBody>
      </p:sp>
    </p:spTree>
    <p:extLst>
      <p:ext uri="{BB962C8B-B14F-4D97-AF65-F5344CB8AC3E}">
        <p14:creationId xmlns:p14="http://schemas.microsoft.com/office/powerpoint/2010/main" val="2529338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DF9E134-98AA-3ECE-E40A-180C85ACD7D5}"/>
              </a:ext>
            </a:extLst>
          </p:cNvPr>
          <p:cNvSpPr>
            <a:spLocks noGrp="1"/>
          </p:cNvSpPr>
          <p:nvPr>
            <p:ph type="title"/>
          </p:nvPr>
        </p:nvSpPr>
        <p:spPr>
          <a:xfrm>
            <a:off x="959387" y="-6307"/>
            <a:ext cx="9601200" cy="992285"/>
          </a:xfrm>
        </p:spPr>
        <p:txBody>
          <a:bodyPr/>
          <a:lstStyle/>
          <a:p>
            <a:r>
              <a:rPr lang="en-US" dirty="0"/>
              <a:t>Five Wildly Important Goals </a:t>
            </a:r>
            <a:endParaRPr lang="en-US" i="1" dirty="0"/>
          </a:p>
        </p:txBody>
      </p:sp>
      <p:graphicFrame>
        <p:nvGraphicFramePr>
          <p:cNvPr id="9" name="Diagram 8">
            <a:extLst>
              <a:ext uri="{FF2B5EF4-FFF2-40B4-BE49-F238E27FC236}">
                <a16:creationId xmlns:a16="http://schemas.microsoft.com/office/drawing/2014/main" id="{4C433C6C-DA72-C407-5CFD-2724F576B511}"/>
              </a:ext>
            </a:extLst>
          </p:cNvPr>
          <p:cNvGraphicFramePr/>
          <p:nvPr/>
        </p:nvGraphicFramePr>
        <p:xfrm>
          <a:off x="1561285" y="1254034"/>
          <a:ext cx="8013789" cy="50471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65939620"/>
      </p:ext>
    </p:extLst>
  </p:cSld>
  <p:clrMapOvr>
    <a:masterClrMapping/>
  </p:clrMapOvr>
</p:sld>
</file>

<file path=ppt/theme/theme1.xml><?xml version="1.0" encoding="utf-8"?>
<a:theme xmlns:a="http://schemas.openxmlformats.org/drawingml/2006/main" name="Office Theme">
  <a:themeElements>
    <a:clrScheme name="Foothill-De Anza">
      <a:dk1>
        <a:srgbClr val="000000"/>
      </a:dk1>
      <a:lt1>
        <a:srgbClr val="FFFFFF"/>
      </a:lt1>
      <a:dk2>
        <a:srgbClr val="000000"/>
      </a:dk2>
      <a:lt2>
        <a:srgbClr val="E8E8E8"/>
      </a:lt2>
      <a:accent1>
        <a:srgbClr val="A61E2F"/>
      </a:accent1>
      <a:accent2>
        <a:srgbClr val="FFC50E"/>
      </a:accent2>
      <a:accent3>
        <a:srgbClr val="697B36"/>
      </a:accent3>
      <a:accent4>
        <a:srgbClr val="476870"/>
      </a:accent4>
      <a:accent5>
        <a:srgbClr val="B45C2F"/>
      </a:accent5>
      <a:accent6>
        <a:srgbClr val="583C55"/>
      </a:accent6>
      <a:hlink>
        <a:srgbClr val="A51E2E"/>
      </a:hlink>
      <a:folHlink>
        <a:srgbClr val="72151F"/>
      </a:folHlink>
    </a:clrScheme>
    <a:fontScheme name="Test">
      <a:majorFont>
        <a:latin typeface="Mohave"/>
        <a:ea typeface=""/>
        <a:cs typeface=""/>
      </a:majorFont>
      <a:minorFont>
        <a:latin typeface="Public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139</TotalTime>
  <Words>939</Words>
  <Application>Microsoft Office PowerPoint</Application>
  <PresentationFormat>Widescreen</PresentationFormat>
  <Paragraphs>160</Paragraphs>
  <Slides>14</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Aptos</vt:lpstr>
      <vt:lpstr>Arial</vt:lpstr>
      <vt:lpstr>Mohave</vt:lpstr>
      <vt:lpstr>Tenorite</vt:lpstr>
      <vt:lpstr>Mohave SemiBold</vt:lpstr>
      <vt:lpstr>Public Sans</vt:lpstr>
      <vt:lpstr>Office Theme</vt:lpstr>
      <vt:lpstr>District Strategic Planning: Designing the Future of Learning and Society</vt:lpstr>
      <vt:lpstr>Presentation Flow</vt:lpstr>
      <vt:lpstr>Timeline &amp; Process</vt:lpstr>
      <vt:lpstr>PowerPoint Presentation</vt:lpstr>
      <vt:lpstr>PowerPoint Presentation</vt:lpstr>
      <vt:lpstr>District Strategic Plan: proposed table of contents for 10-15 page document</vt:lpstr>
      <vt:lpstr>Foundational Practices</vt:lpstr>
      <vt:lpstr>Five Districtwide Strategic Priorities</vt:lpstr>
      <vt:lpstr>Five Wildly Important Goals </vt:lpstr>
      <vt:lpstr>Act on Lead Measures: Scorecard</vt:lpstr>
      <vt:lpstr>Cadence of Accountability</vt:lpstr>
      <vt:lpstr>Feedback / Modifications In Progress</vt:lpstr>
      <vt:lpstr>Questions: To what extent do you see alignment with your college plan? What opportunities do we have to clarify our goals? How can we better communication support to faculty and staff? What do you think about the balance: simplicity in approach and focus on implementation? Other suggestions for us as we work on document? Thoughts on how best to communicate collegewide and districtwide about  alignment of goals? What resources and relevant documents could support this work?</vt:lpstr>
      <vt:lpstr>Contact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 Pastor</dc:creator>
  <cp:lastModifiedBy>Gohar Momjian</cp:lastModifiedBy>
  <cp:revision>34</cp:revision>
  <dcterms:created xsi:type="dcterms:W3CDTF">2025-08-18T04:00:55Z</dcterms:created>
  <dcterms:modified xsi:type="dcterms:W3CDTF">2026-03-05T00:43:39Z</dcterms:modified>
</cp:coreProperties>
</file>