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3850C-A3B3-5E4C-8066-2DAB0240BE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EA34E9-2D23-A14D-B3A2-4AB971FCF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63046-CE2C-6E4D-A2DA-34579F209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0DFA1-8A6A-8D46-A38D-2CFBBA35A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65460-C9AC-0F4A-94E5-E5D845F99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00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40590-1A47-8D4E-955E-736867DCF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05A77E-1AD4-1543-8C3F-239B5D2A60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5860F-2898-5C42-879F-81D2FB15D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B9F59-8F23-4C48-8A07-4403C87EA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D593E-FD6B-9B42-8840-305C736B9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009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02C68C-B356-7247-9294-D4F249D3DD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97FEF-FCBB-204E-BE2A-0D011E931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F53B2-AAC5-784A-930A-85D0996C1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8C446-E167-C946-8DA3-1E6E058EB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2B2F7-4B9E-4541-9E88-61CA0D211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49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41F14-651E-9C4F-989C-8CFD1B5BE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83C7A-ED25-2644-ADE3-6420516A3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0E2E3D-7D91-9742-8871-CB9632008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001D2-D6CB-E640-83E9-DCFC81EBB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9C2D63-C56C-704D-8854-52085BA5C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73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D411-48BE-F24E-BCDA-E46911057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50B05E-54CA-3944-B52D-93773E5DF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644F2-F8C7-294A-895B-ED51EC01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9CE88-47C1-294E-9090-B1AEAB6D7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D6264-5E6F-1F4D-8722-68BDE2983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60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6B829-DED0-0445-BC91-06C66996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CBD95-B54F-DF4B-9C41-AE2BEB5B09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733AA5-3BA6-F541-AADF-CF7C255A78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AC5F7-79A4-7649-AD21-363CE21EB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BED241-9475-7D40-A84E-750C1F1AC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840681-22F6-3545-92A6-D73A2CE50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98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6700A-8BEF-314D-A0D4-BD24696E3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CBBB94-0250-A14D-985C-AD6EE924E5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F45D4-3BA5-ED42-8B49-AAAF6356B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2543E4-B2B3-7F4B-A233-170F94BE75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B6D121-4BED-8344-97EC-0C08378A3A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CA6160-2A56-4746-AD2D-D8433C06E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E35A5B-25E6-E44C-A2F1-D2FC6FC6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3C30C-AAA8-5646-9A44-FCD88F008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1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D431E-A370-AE44-B8B7-8D3716993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8C1868-034D-1D4C-8431-CD2C63134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1F9DA9-1EE2-0842-B90F-8CE5A595E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7FD272-C434-6A45-9452-A655B9F66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9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CB6612-36E2-5E41-A3FF-7216026A4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3B0D49-A202-014C-80EC-F6044552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CA463-DC18-B441-BD74-2285BA7B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04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8BE05-51A9-D746-B086-1052DF296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46E40-D939-094B-9AB4-F796E8AC9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EF46C9-B1E2-6B4F-AF27-FE4971517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C51168-C400-6B4C-99EB-E4D40DA02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77495-C51C-5C4C-B7DA-0CCE0EDF0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1AE8F5-F8EA-E447-AA76-AF3C7D6A3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94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7FF14-DD8C-4B4C-AED6-3F11FC6C0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16EBC4-EB7E-864C-B214-111C02D944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01BEBA-855A-4248-94E3-2DC706BEBF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6F44FB-6BA9-744C-BC2F-65DD29C1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053EF-9986-E640-81F8-56D972BC2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6AA62-CF07-E94E-B46E-7BE4D8FD6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7CAD40-C498-B142-81DE-F3EA45EA6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FB7B1-1CC5-A741-AD65-03F89CE0E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58730-7C0F-224B-BF52-0C165C8E50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AC632-325D-7C4C-B2D9-F801AFB0CBC4}" type="datetimeFigureOut">
              <a:rPr lang="en-US" smtClean="0"/>
              <a:t>5/12/20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F7007-D1BD-8345-82C0-3C0BEB5B70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C2F55-1036-7143-B0E7-B214D8E600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1CD5F-0240-B548-A2F6-79BB4926B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23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8DB0F45-433B-D249-A6E9-066B09C7E6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9623632"/>
              </p:ext>
            </p:extLst>
          </p:nvPr>
        </p:nvGraphicFramePr>
        <p:xfrm>
          <a:off x="2084832" y="475488"/>
          <a:ext cx="8290560" cy="5913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45280">
                  <a:extLst>
                    <a:ext uri="{9D8B030D-6E8A-4147-A177-3AD203B41FA5}">
                      <a16:colId xmlns:a16="http://schemas.microsoft.com/office/drawing/2014/main" val="3445870416"/>
                    </a:ext>
                  </a:extLst>
                </a:gridCol>
                <a:gridCol w="4145280">
                  <a:extLst>
                    <a:ext uri="{9D8B030D-6E8A-4147-A177-3AD203B41FA5}">
                      <a16:colId xmlns:a16="http://schemas.microsoft.com/office/drawing/2014/main" val="2978993521"/>
                    </a:ext>
                  </a:extLst>
                </a:gridCol>
              </a:tblGrid>
              <a:tr h="691519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Programs Scheduled for Self-Study 20-21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962250"/>
                  </a:ext>
                </a:extLst>
              </a:tr>
              <a:tr h="6627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</a:rPr>
                        <a:t>Instruction</a:t>
                      </a:r>
                      <a:endParaRPr lang="en-US" sz="1600" b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Student Success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258520"/>
                  </a:ext>
                </a:extLst>
              </a:tr>
              <a:tr h="45588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Diagnostic Med Sonography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EMS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Economics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Geospatial Tech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Women’s Studies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Art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Art History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Music – General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Sports Medicine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English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ESLL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Financial Aid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Health Services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Psychological Services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Disability Resource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Puente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6938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232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F6B4E-FA23-E44F-B017-F609F3039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2088" y="0"/>
            <a:ext cx="5794248" cy="719963"/>
          </a:xfrm>
        </p:spPr>
        <p:txBody>
          <a:bodyPr>
            <a:normAutofit/>
          </a:bodyPr>
          <a:lstStyle/>
          <a:p>
            <a:r>
              <a:rPr lang="en-US" sz="2400" dirty="0"/>
              <a:t>Program Review 20-21 Timeline &amp; Due Dates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C2CD14F-DCDD-E740-A79C-FF615FC7C8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683991"/>
              </p:ext>
            </p:extLst>
          </p:nvPr>
        </p:nvGraphicFramePr>
        <p:xfrm>
          <a:off x="1121664" y="602871"/>
          <a:ext cx="10387584" cy="61355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83941">
                  <a:extLst>
                    <a:ext uri="{9D8B030D-6E8A-4147-A177-3AD203B41FA5}">
                      <a16:colId xmlns:a16="http://schemas.microsoft.com/office/drawing/2014/main" val="3531409428"/>
                    </a:ext>
                  </a:extLst>
                </a:gridCol>
                <a:gridCol w="1143364">
                  <a:extLst>
                    <a:ext uri="{9D8B030D-6E8A-4147-A177-3AD203B41FA5}">
                      <a16:colId xmlns:a16="http://schemas.microsoft.com/office/drawing/2014/main" val="1250212866"/>
                    </a:ext>
                  </a:extLst>
                </a:gridCol>
                <a:gridCol w="5388407">
                  <a:extLst>
                    <a:ext uri="{9D8B030D-6E8A-4147-A177-3AD203B41FA5}">
                      <a16:colId xmlns:a16="http://schemas.microsoft.com/office/drawing/2014/main" val="790653429"/>
                    </a:ext>
                  </a:extLst>
                </a:gridCol>
                <a:gridCol w="2371872">
                  <a:extLst>
                    <a:ext uri="{9D8B030D-6E8A-4147-A177-3AD203B41FA5}">
                      <a16:colId xmlns:a16="http://schemas.microsoft.com/office/drawing/2014/main" val="3159576067"/>
                    </a:ext>
                  </a:extLst>
                </a:gridCol>
              </a:tblGrid>
              <a:tr h="3794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Month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Due Date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Action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Who is Responsible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28850"/>
                  </a:ext>
                </a:extLst>
              </a:tr>
              <a:tr h="3794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September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9-28-20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Notification to Deans, Academic Senate, and Classified Senate Requesting Writers and Readers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Office of Instruction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8761977"/>
                  </a:ext>
                </a:extLst>
              </a:tr>
              <a:tr h="3794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October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10-23-20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Deans send confirmation of the Writers to the Office of Instruction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Deans &amp; AVPs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2316823"/>
                  </a:ext>
                </a:extLst>
              </a:tr>
              <a:tr h="102727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November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11-4-20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11-6-20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Orientation and Training of the Writers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Office of Instruction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2321757"/>
                  </a:ext>
                </a:extLst>
              </a:tr>
              <a:tr h="3794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11-4-20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Writer(s) Draft the Self-Study Report - Start 11-4-20 to 2-26-21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Writers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388904"/>
                  </a:ext>
                </a:extLst>
              </a:tr>
              <a:tr h="37949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January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1-15-21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Confirmation of the Readers from Academic and Classified Senates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Academic Senate Classified Senate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925009"/>
                  </a:ext>
                </a:extLst>
              </a:tr>
              <a:tr h="3794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1-15-21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Sections A through D of the Self-Study Template is due to the Dean for review and feedback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Writer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1373434"/>
                  </a:ext>
                </a:extLst>
              </a:tr>
              <a:tr h="379490"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February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2-5-21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Deans provide feedback to the Writer(s) on Sections A through D of the completed Self-Study Template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Deans &amp; AVPs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29758"/>
                  </a:ext>
                </a:extLst>
              </a:tr>
              <a:tr h="3794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2-5-21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2-9-21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Orientation and Training of the Readers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Office of Instruction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Readers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896844"/>
                  </a:ext>
                </a:extLst>
              </a:tr>
              <a:tr h="3794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2-26-21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Final Draft (All sections) of the Program Review Template is Due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Writer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8405634"/>
                  </a:ext>
                </a:extLst>
              </a:tr>
              <a:tr h="539825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March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3-1-21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Readers are provided the Program Review Template and the PR Evaluation Rubric to begin the evaluation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Office of Instruction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3558322"/>
                  </a:ext>
                </a:extLst>
              </a:tr>
              <a:tr h="3794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3-1-21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Readers begin the evaluation of the Program Review Template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Readers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0158189"/>
                  </a:ext>
                </a:extLst>
              </a:tr>
              <a:tr h="37949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April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4-2-21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Readers complete the Evaluation and submit their Final 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Readers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2290055"/>
                  </a:ext>
                </a:extLst>
              </a:tr>
              <a:tr h="3794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4-16-21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PowerPoint Presentation Due to the Office of Instruction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Writers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501750"/>
                  </a:ext>
                </a:extLst>
              </a:tr>
              <a:tr h="3789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April/May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TBD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</a:rPr>
                        <a:t> College Council Reviews Programs' Self-Study Reports and Presentations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The College Council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114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808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281</Words>
  <Application>Microsoft Macintosh PowerPoint</Application>
  <PresentationFormat>Widescreen</PresentationFormat>
  <Paragraphs>79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Unicode MS</vt:lpstr>
      <vt:lpstr>Arial</vt:lpstr>
      <vt:lpstr>Calibri</vt:lpstr>
      <vt:lpstr>Calibri Light</vt:lpstr>
      <vt:lpstr>Office Theme</vt:lpstr>
      <vt:lpstr>PowerPoint Presentation</vt:lpstr>
      <vt:lpstr>Program Review 20-21 Timeline &amp; Due Dates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IP&amp;B Update</dc:title>
  <dc:creator>Kelaiah Harris</dc:creator>
  <cp:lastModifiedBy>Kelaiah Harris</cp:lastModifiedBy>
  <cp:revision>3</cp:revision>
  <dcterms:created xsi:type="dcterms:W3CDTF">2020-04-29T23:15:28Z</dcterms:created>
  <dcterms:modified xsi:type="dcterms:W3CDTF">2020-05-12T22:22:19Z</dcterms:modified>
</cp:coreProperties>
</file>