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6502" r:id="rId1"/>
  </p:sldMasterIdLst>
  <p:notesMasterIdLst>
    <p:notesMasterId r:id="rId4"/>
  </p:notesMasterIdLst>
  <p:sldIdLst>
    <p:sldId id="334" r:id="rId2"/>
    <p:sldId id="33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2E"/>
    <a:srgbClr val="F2E7D1"/>
    <a:srgbClr val="0D4DB6"/>
    <a:srgbClr val="2679C4"/>
    <a:srgbClr val="990000"/>
    <a:srgbClr val="E57200"/>
    <a:srgbClr val="58B947"/>
    <a:srgbClr val="4495D1"/>
    <a:srgbClr val="C498D1"/>
    <a:srgbClr val="80A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9548" autoAdjust="0"/>
    <p:restoredTop sz="87755"/>
  </p:normalViewPr>
  <p:slideViewPr>
    <p:cSldViewPr snapToGrid="0" snapToObjects="1">
      <p:cViewPr varScale="1">
        <p:scale>
          <a:sx n="108" d="100"/>
          <a:sy n="108" d="100"/>
        </p:scale>
        <p:origin x="20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82197-2A62-4741-B0C8-CA71E254C045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1FA7-A63C-9941-A6BC-1EB922D13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41FA7-A63C-9941-A6BC-1EB922D137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8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41FA7-A63C-9941-A6BC-1EB922D13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0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52" y="2339439"/>
            <a:ext cx="7992094" cy="408921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783" rtl="0" eaLnBrk="1" latinLnBrk="0" hangingPunct="1">
              <a:spcBef>
                <a:spcPct val="0"/>
              </a:spcBef>
              <a:buNone/>
              <a:defRPr sz="4800" b="1" i="0" kern="12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694E6C-20FB-5A40-9869-305DDD1932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9068" y="700808"/>
            <a:ext cx="4465863" cy="4510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D8C5C0-0117-F94B-9678-2E5B25400C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2062" y="6428658"/>
            <a:ext cx="2015094" cy="20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8088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339517"/>
            <a:ext cx="8137205" cy="1252667"/>
          </a:xfrm>
          <a:prstGeom prst="rect">
            <a:avLst/>
          </a:prstGeom>
        </p:spPr>
        <p:txBody>
          <a:bodyPr anchor="ctr"/>
          <a:lstStyle>
            <a:lvl1pPr>
              <a:defRPr sz="36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1" y="2308862"/>
            <a:ext cx="8137206" cy="40504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6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892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514337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685783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857228" indent="-171446">
              <a:buClr>
                <a:schemeClr val="bg1">
                  <a:lumMod val="95000"/>
                </a:schemeClr>
              </a:buClr>
              <a:buSzPct val="60000"/>
              <a:buFont typeface="Wingdings" charset="2"/>
              <a:buChar char="§"/>
              <a:defRPr sz="32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3F7620-F98D-284A-AAE5-548DD75111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062" y="6428658"/>
            <a:ext cx="2015094" cy="20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19901"/>
      </p:ext>
    </p:extLst>
  </p:cSld>
  <p:clrMapOvr>
    <a:masterClrMapping/>
  </p:clrMapOvr>
  <p:transition spd="med"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70EBC0-9A6C-1346-9482-8428149B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5" y="2308862"/>
            <a:ext cx="3832859" cy="40504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4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892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514337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685783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857228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837089-D722-E94F-9713-ABEB3D58CE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61560" y="2308862"/>
            <a:ext cx="3855720" cy="4050401"/>
          </a:xfrm>
          <a:prstGeom prst="rect">
            <a:avLst/>
          </a:prstGeom>
        </p:spPr>
        <p:txBody>
          <a:bodyPr>
            <a:normAutofit/>
          </a:bodyPr>
          <a:lstStyle>
            <a:lvl1pPr marL="171446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4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892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514337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685783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857228" indent="-171446">
              <a:buClr>
                <a:schemeClr val="bg1">
                  <a:lumMod val="95000"/>
                </a:schemeClr>
              </a:buClr>
              <a:buSzPct val="70000"/>
              <a:buFont typeface="Wingdings" charset="2"/>
              <a:buChar char="§"/>
              <a:defRPr sz="2100" b="0" i="0">
                <a:solidFill>
                  <a:schemeClr val="bg1">
                    <a:lumMod val="9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CBE6C6-E513-EA46-AC1F-2BFC18D7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5" y="339517"/>
            <a:ext cx="8137205" cy="1252667"/>
          </a:xfrm>
          <a:prstGeom prst="rect">
            <a:avLst/>
          </a:prstGeom>
        </p:spPr>
        <p:txBody>
          <a:bodyPr anchor="ctr"/>
          <a:lstStyle>
            <a:lvl1pPr>
              <a:defRPr sz="36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B6B7B8-8695-7F4A-9A72-41955BB1F1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062" y="6428658"/>
            <a:ext cx="2015094" cy="20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86022"/>
      </p:ext>
    </p:extLst>
  </p:cSld>
  <p:clrMapOvr>
    <a:masterClrMapping/>
  </p:clrMapOvr>
  <p:transition spd="med">
    <p:fade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264946-DEA3-EC47-A975-7EA6060E48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2144" y="-46608"/>
            <a:ext cx="9206144" cy="6904608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C9D373D5-2698-2142-AFC7-1AF283781B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2609" y="5945857"/>
            <a:ext cx="8078789" cy="857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>
                    <a:lumMod val="85000"/>
                  </a:schemeClr>
                </a:solidFill>
                <a:latin typeface="Helvetica Neue Medium" charset="0"/>
                <a:ea typeface="Helvetica Neue Medium" charset="0"/>
                <a:cs typeface="Helvetica Neue Medium" charset="0"/>
              </a:defRPr>
            </a:lvl1pPr>
            <a:lvl2pPr marL="171446" indent="0">
              <a:buNone/>
              <a:defRPr/>
            </a:lvl2pPr>
            <a:lvl3pPr marL="342892" indent="0">
              <a:buNone/>
              <a:defRPr/>
            </a:lvl3pPr>
            <a:lvl4pPr marL="514337" indent="0">
              <a:buNone/>
              <a:defRPr/>
            </a:lvl4pPr>
            <a:lvl5pPr marL="68578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C64403E0-2F70-304E-9062-729B293DF1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6896" y="545433"/>
            <a:ext cx="8078789" cy="5345531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406400" sx="102000" sy="102000" algn="ctr" rotWithShape="0">
              <a:prstClr val="black">
                <a:alpha val="47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92B300-6746-1445-A736-55DB7B6AA3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2062" y="6428658"/>
            <a:ext cx="2015094" cy="20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83494"/>
      </p:ext>
    </p:extLst>
  </p:cSld>
  <p:clrMapOvr>
    <a:masterClrMapping/>
  </p:clrMapOvr>
  <p:transition spd="med">
    <p:fade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941A163-0321-BB44-8F2A-9F77D9142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1021" y="-146304"/>
            <a:ext cx="9215021" cy="70043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BA840E1-F698-EE45-9BED-4D5358FAA6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2062" y="6428658"/>
            <a:ext cx="2015094" cy="20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74619"/>
      </p:ext>
    </p:extLst>
  </p:cSld>
  <p:clrMapOvr>
    <a:masterClrMapping/>
  </p:clrMapOvr>
  <p:transition spd="med">
    <p:fade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, bird&#10;&#10;Description automatically generated">
            <a:extLst>
              <a:ext uri="{FF2B5EF4-FFF2-40B4-BE49-F238E27FC236}">
                <a16:creationId xmlns:a16="http://schemas.microsoft.com/office/drawing/2014/main" id="{6BD8FF98-1283-6644-AC79-232A92500A4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" y="6207125"/>
            <a:ext cx="1355725" cy="65087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800" dirty="0">
              <a:solidFill>
                <a:srgbClr val="D9D9D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1" r:id="rId1"/>
    <p:sldLayoutId id="2147486516" r:id="rId2"/>
    <p:sldLayoutId id="2147486517" r:id="rId3"/>
    <p:sldLayoutId id="2147486523" r:id="rId4"/>
    <p:sldLayoutId id="2147486522" r:id="rId5"/>
  </p:sldLayoutIdLst>
  <p:transition spd="med"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Century Gothic" pitchFamily="34" charset="0"/>
          <a:ea typeface="ＭＳ Ｐゴシック" pitchFamily="34" charset="-128"/>
        </a:defRPr>
      </a:lvl9pPr>
    </p:titleStyle>
    <p:bodyStyle>
      <a:lvl1pPr marL="171446" indent="-171446" algn="l" rtl="0" eaLnBrk="1" fontAlgn="base" hangingPunct="1">
        <a:spcBef>
          <a:spcPts val="135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1500"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1pPr>
      <a:lvl2pPr marL="342892" indent="-171446" algn="l" rtl="0" eaLnBrk="1" fontAlgn="base" hangingPunct="1">
        <a:spcBef>
          <a:spcPts val="45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2pPr>
      <a:lvl3pPr marL="514337" indent="-171446" algn="l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3pPr>
      <a:lvl4pPr marL="685783" indent="-171446" algn="l" rtl="0" eaLnBrk="1" fontAlgn="base" hangingPunct="1">
        <a:spcBef>
          <a:spcPts val="45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4pPr>
      <a:lvl5pPr marL="857228" indent="-171446" algn="l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pitchFamily="34" charset="-128"/>
          <a:cs typeface="+mn-cs"/>
        </a:defRPr>
      </a:lvl5pPr>
      <a:lvl6pPr marL="1033437" indent="-171446" algn="l" defTabSz="685783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35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202501" indent="-171446" algn="l" defTabSz="685783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35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372757" indent="-171446" algn="l" defTabSz="685783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35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1543012" indent="-171446" algn="l" defTabSz="685783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35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79C050C-8CC4-4846-AF6E-DE9A88749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833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5BBA-91BB-CC47-9542-3EF37CF4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A91D7-8BB7-0243-BAAC-2C0FA31A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3071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fh_main-template_fall15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T_Study_Session_8_22_2018 JR" id="{49CD5E9C-E92B-6D48-A57C-3BBF21C1C716}" vid="{ECC541BD-5007-5C42-8A1B-7F4CC24D3F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fh_main-template_fall15</Template>
  <TotalTime>1054</TotalTime>
  <Words>2</Words>
  <Application>Microsoft Macintosh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Century Gothic</vt:lpstr>
      <vt:lpstr>Helvetica Neue</vt:lpstr>
      <vt:lpstr>Helvetica Neue Medium</vt:lpstr>
      <vt:lpstr>Wingdings</vt:lpstr>
      <vt:lpstr>Wingdings 2</vt:lpstr>
      <vt:lpstr>fh_main-template_fall15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Robredo</dc:creator>
  <cp:lastModifiedBy>Jerry Robredo</cp:lastModifiedBy>
  <cp:revision>83</cp:revision>
  <cp:lastPrinted>2020-04-06T17:20:04Z</cp:lastPrinted>
  <dcterms:created xsi:type="dcterms:W3CDTF">2018-10-16T17:40:14Z</dcterms:created>
  <dcterms:modified xsi:type="dcterms:W3CDTF">2020-04-13T21:22:47Z</dcterms:modified>
</cp:coreProperties>
</file>